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16" r:id="rId3"/>
    <p:sldId id="332" r:id="rId4"/>
    <p:sldId id="302" r:id="rId5"/>
    <p:sldId id="314" r:id="rId6"/>
    <p:sldId id="329" r:id="rId7"/>
    <p:sldId id="324" r:id="rId8"/>
    <p:sldId id="331" r:id="rId9"/>
    <p:sldId id="325" r:id="rId10"/>
    <p:sldId id="326" r:id="rId11"/>
    <p:sldId id="327" r:id="rId12"/>
    <p:sldId id="328" r:id="rId13"/>
    <p:sldId id="333" r:id="rId14"/>
    <p:sldId id="27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84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37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85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72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04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50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86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28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70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8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18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059FE-0600-4F04-9D1D-114AC110678A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92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82262"/>
            <a:ext cx="10515600" cy="8593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МБУК «ЦБС» </a:t>
            </a:r>
            <a:r>
              <a:rPr lang="ru-RU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Кстовского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округа</a:t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текущего планирования и отчетности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838200" y="2669627"/>
            <a:ext cx="5181600" cy="4050699"/>
          </a:xfrm>
        </p:spPr>
        <p:txBody>
          <a:bodyPr/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6319345" y="2179800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начинающего библиотекаря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69627"/>
            <a:ext cx="5181600" cy="405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064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Книжная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апреля в ………. библиотеке,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80-летию Победы советских войск в операции на Курской дуге летом 1943 года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вниманию читателей была представлена книжная выставка «Курская битва. Пятьдесят дней и ночей». Историко-документальные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книги и статьи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журнала «Родина», произведения поэзии и прозы, иллюстративные материалы о событиях Курской битвы, ее историческом значении, о силе духа и героизме советских воинов, полководческом мастерстве военачальников представлены 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………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предназначена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широкого круга читателей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(читателям разных возрастов).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Экспонировалось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изданий, выдано – 8.</a:t>
            </a:r>
          </a:p>
          <a:p>
            <a:pPr marL="0" lv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97373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последней точки на последней строчке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…»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достичь успехов в обучении красивого написания букв и слов, нужно знать правила, о которых шла речь на мастер-классе. Ребятам показали, как правильно держать карандаш, перьевую ручку и птичье перо, о стилях старинных прописей и письменных наборах. Детей научили технике написания букв XIX — начала XX века, которую сейчас не преподают в школах. В продолжение мастер-класса его участники написали чернилами послание родственникам или друзьям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 мастер-классе приняли участие 15 человек.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663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«Юрий Гагарин – первый в мире космонавт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стать космонавтом, какие человеческие качества нужны для этого, какие профессии должен освоить человек, у которого появилось желание стать космонавтом, — обо всем этом на примере судьбы первого космонавта планеты Юрия Алексеевича Гагарина узнали ребята в ходе беседы и просмотра компьютерной презентации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Беседой охвачено 14 человек.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63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03890" y="378372"/>
            <a:ext cx="11109434" cy="579859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отчет представляет собой связный рассказ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проведенных массовых мероприятиях. Он составляется в хронологическом порядке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Структура. Рассказ о мероприятии должен включать следующие данные: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дату и место организации, проведения мероприятия;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целевое и читательское назначение, количество читателей, посетивших мероприятие (или количество экспонируемых документов, если речь идет о выставке);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 описать, как проходило мероприятие (интересные моменты; вопросы, задаваемые читателями и т.д.);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мероприятие комплексное, нужно охарактеризовать каждую составную часть.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описывается библиотечная выставка, нужно указать ее название, тему и разделы.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подробно не нужно расписывать обзоры, игровые программы, викторины. Достаточно указать название и тему.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должен содержать оценку эффективности массового мероприятия.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358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37750" y="2224831"/>
            <a:ext cx="68900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86024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текстовых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информационных)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отчетов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начинающего библиотекаря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67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77462" y="1005818"/>
            <a:ext cx="10515600" cy="5027120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система взаимосвязанных, объединенных общей целью плановых заданий, определяющих порядок, сроки и последовательность выполнения работ, а также проведения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в библиотеке.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 деятельности 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совокупность сведений о результатах работы 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 определённое время, периодически представляемых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вышестоящим и другим организациям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250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и отчет в библиотеке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421" y="1334813"/>
            <a:ext cx="11353800" cy="4656083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плана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добиться рационального распределения ресурсов библиотеки и их более полного использования.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отчета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оценить результативность, эффективность и качество проделанной работы библиотеки с анализами, выводами и предложениями. 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977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070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отчетов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38200" y="184664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1.Статистические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2.Текстовые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3.Перед населением, местными советами народных депутатов.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986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написания отчета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Достоверность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Содержательность и полнота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Точность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Ясность и чистота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577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45931" y="515007"/>
            <a:ext cx="10515600" cy="49892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Указом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РФ Владимира Владимировича Путина 2023 год объявлен Годом педагога и наставника.  10 марта 2023 года в читальном зале библиотеки прошло мероприятие для учащихся старших классов «Учитель – профессия на века», где чествовали ветеранов-педагогов, которые много лет проработали в нашей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школе. Хочется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процитировать слова Николая Алексеевича Некрасова «Сейте разумное, доброе, вечное. Сейте! Спасибо вам скажет сердечное? Русский народ…». 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74448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8483" y="2979292"/>
            <a:ext cx="10447283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……….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сельская библиотека-филиал № 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….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инициировала профилактическую акцию «Осторожно, вирусы!», всего охвачено 26 человек, распространено 20 листовок «Что необходимо знать о ВИЧ?».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8483" y="286571"/>
            <a:ext cx="10342179" cy="2366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акции «Осторожно, вирусы!», </a:t>
            </a:r>
            <a:r>
              <a:rPr lang="ru-RU" sz="2800" i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походящей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25 февраля </a:t>
            </a:r>
            <a:r>
              <a:rPr lang="ru-RU" sz="2800" i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раздавались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листовки в том числе </a:t>
            </a:r>
            <a:r>
              <a:rPr lang="ru-RU" sz="2800" i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 ВИЧ-инфекции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«Что необходимо знать о ВИЧ и СПИДе». Листовки взяты с сайта Министерства здравоохранения Новосибирской области. Акцией охвачено 26 человек</a:t>
            </a:r>
            <a:r>
              <a:rPr lang="ru-RU" sz="2800" i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роздано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 листовок.</a:t>
            </a:r>
          </a:p>
        </p:txBody>
      </p:sp>
    </p:spTree>
    <p:extLst>
      <p:ext uri="{BB962C8B-B14F-4D97-AF65-F5344CB8AC3E}">
        <p14:creationId xmlns:p14="http://schemas.microsoft.com/office/powerpoint/2010/main" val="822235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93987"/>
            <a:ext cx="10515600" cy="597726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Работкинской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сельской взрослой библиотеке-филиале № 4 прошёл информационный час «Опасный вирус ненависти – экстремизм». В ходе мероприятия среди присутствующих были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информационные буклеты: «Безопасность при обнаружении подозрительного предмета», «Безопасность в общественных местах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Афонинская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сельская библиотека-филиал № 16 предложила своим читателям цикл познавательно-развлекательных мероприятий «Зимняя палитра». На арт-уроках «Украсим праздник своими руками», «Новогодние фантазии», «Красавица-снежинка» дети постигали секреты рукодельного мастерства. В залах библиотеки развернулись книжные экспозиции «В гостях у матушки-Зимы», «Снежная, нежная сказка зимы», издания которых пользовались популярностью среди посетителей.</a:t>
            </a:r>
          </a:p>
        </p:txBody>
      </p:sp>
    </p:spTree>
    <p:extLst>
      <p:ext uri="{BB962C8B-B14F-4D97-AF65-F5344CB8AC3E}">
        <p14:creationId xmlns:p14="http://schemas.microsoft.com/office/powerpoint/2010/main" val="6689127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6495</TotalTime>
  <Words>778</Words>
  <Application>Microsoft Office PowerPoint</Application>
  <PresentationFormat>Широкоэкранный</PresentationFormat>
  <Paragraphs>42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МБУК «ЦБС» Кстовского муниципального округа  Формы текущего планирования и отчетности</vt:lpstr>
      <vt:lpstr>Составление текстовых (информационных)  отчетов </vt:lpstr>
      <vt:lpstr>Презентация PowerPoint</vt:lpstr>
      <vt:lpstr>План и отчет в библиотеке </vt:lpstr>
      <vt:lpstr>Виды отчетов</vt:lpstr>
      <vt:lpstr>Критерии написания отчета</vt:lpstr>
      <vt:lpstr>Презентация PowerPoint</vt:lpstr>
      <vt:lpstr>Презентация PowerPoint</vt:lpstr>
      <vt:lpstr>Презентация PowerPoint</vt:lpstr>
      <vt:lpstr>Книжная выставка</vt:lpstr>
      <vt:lpstr>Мастер-класс  «У последней точки на последней строчке…» </vt:lpstr>
      <vt:lpstr>Беседа  «Юрий Гагарин – первый в мире космонавт»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Учет  справочно-библиографического обслуживания  в соответствии   с требованиями ГОСТа 7.0.20-2014</dc:title>
  <dc:creator>User</dc:creator>
  <cp:lastModifiedBy>User</cp:lastModifiedBy>
  <cp:revision>177</cp:revision>
  <dcterms:created xsi:type="dcterms:W3CDTF">2019-02-15T05:52:46Z</dcterms:created>
  <dcterms:modified xsi:type="dcterms:W3CDTF">2023-05-23T13:14:10Z</dcterms:modified>
</cp:coreProperties>
</file>