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32" r:id="rId3"/>
    <p:sldId id="302" r:id="rId4"/>
    <p:sldId id="314" r:id="rId5"/>
    <p:sldId id="334" r:id="rId6"/>
    <p:sldId id="335" r:id="rId7"/>
    <p:sldId id="341" r:id="rId8"/>
    <p:sldId id="337" r:id="rId9"/>
    <p:sldId id="338" r:id="rId10"/>
    <p:sldId id="339" r:id="rId11"/>
    <p:sldId id="340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4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7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5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72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50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6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28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8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59FE-0600-4F04-9D1D-114AC110678A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7E18-E394-44ED-8542-3E4BDEE88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2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7779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МБУК «ЦБС»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Кстовского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работа в библиотеке: классификация массовых мероприятий, этапы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одготовки и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их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943179" y="2650140"/>
            <a:ext cx="4168884" cy="150018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начинающего библиотекаря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69627"/>
            <a:ext cx="5181600" cy="405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6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6" y="0"/>
            <a:ext cx="1144576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действующим правилам учета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массовое мероприятие библиотеки, проведенное в пространстве улицы (набережная,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площадь, сквер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парк и др.), независимо от места, времени, длительности проведения, участников и т.д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учитывается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статистическая единица.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посещений массового мероприятия на улице, особенно масштабного, где невозможен учет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спискам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может подсчитываться на основе: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проведения подсчета участников в течение определенного времени, умноженного на все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проведения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статистических данных, приведенных в различных информационных источниках: данные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местного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статья в прессе и т.д.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подтверждения обоснованности количества участников, указанных в утвержденной форме,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приложить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источник, подтверждающий число посетителей, фотографии 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проведения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массового мероприятия и др.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входят в общее количество мероприятий и посещений.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задании отражаются в количество посещений вне стационара.</a:t>
            </a:r>
          </a:p>
        </p:txBody>
      </p:sp>
    </p:spTree>
    <p:extLst>
      <p:ext uri="{BB962C8B-B14F-4D97-AF65-F5344CB8AC3E}">
        <p14:creationId xmlns:p14="http://schemas.microsoft.com/office/powerpoint/2010/main" val="286360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3380" y="777453"/>
            <a:ext cx="103001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учитываются в число посещений библиотеки посещения следующих мероприятий, проводимых в стенах Библиотеки: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проводимые сторонними организациями (совещания, семинары, тренинги, презентации и т.д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9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7750" y="2224831"/>
            <a:ext cx="68900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8602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7462" y="1005818"/>
            <a:ext cx="10515600" cy="5458044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работа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реализации культурно-досуговой и просветительской деятельности библиотек.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вид библиотечной услуги, представляющий собой совокупность действий и организационных форм, ориентированных на целевые группы участников для удовлетворения их потребностей в знании, информации, повышении квалификации, получении навыков работы 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информационными ресурсами, общении.</a:t>
            </a:r>
          </a:p>
        </p:txBody>
      </p:sp>
    </p:spTree>
    <p:extLst>
      <p:ext uri="{BB962C8B-B14F-4D97-AF65-F5344CB8AC3E}">
        <p14:creationId xmlns:p14="http://schemas.microsoft.com/office/powerpoint/2010/main" val="240250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9892862" cy="7882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работа в библиотеке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6462" y="1334813"/>
            <a:ext cx="11353800" cy="465608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Библиотечные мероприятия можно выделять по разным </a:t>
            </a:r>
            <a:r>
              <a:rPr lang="ru-RU" sz="4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признакам: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традиционные </a:t>
            </a:r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инновационные;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устные, </a:t>
            </a:r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наглядные и </a:t>
            </a: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комбинированные;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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единичные и комплексные; 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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уникальные и много повторяемые; 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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 и по готовому сценарию; 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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проводимые силами библиотекаря и с приглашением специалистов других организаций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 активные </a:t>
            </a:r>
            <a:r>
              <a:rPr lang="ru-RU" sz="4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позитивные.</a:t>
            </a:r>
          </a:p>
          <a:p>
            <a:pPr marL="0" indent="0"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97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6125" y="1"/>
            <a:ext cx="11918730" cy="13558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Библиотечные мероприятия по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проведения, по охвату читателей, затраченному на подготовку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1429407"/>
            <a:ext cx="10515600" cy="48978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группа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аиболее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доступные и малотрудоемкие с точки зрения затрат времени и подготовки: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громкое чтение, обзор литературы, викторина и др.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требующие значительной предварительной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подготовки: литературная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брейн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-ринг,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игра-путешествие,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литературное лото, литературный аукцион и т.п.).</a:t>
            </a: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которые помимо предварительной подготовки, требуют значительной индивидуальной работы с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участниками: КВН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литературная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праздник, посиделки, литературный утренник, литературный бал, литературная гостиная, читательская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8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0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подготовки мероприятия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1.Подготовительный этап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предкоммуникативный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6441"/>
            <a:ext cx="10515600" cy="522052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темы, постановка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выбор названия;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сценарного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(определение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места, времени, даты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порядка проведения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подбор необходимой литературы по разным источникам, включая Интернет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оформление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репетиция, корректировка сценария, генеральная репетиция;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раздаточного материала, атрибутов, реквизита;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иллюстративного и наглядного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участников специалистов, актеров, музыкальных коллективов и т.д.;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распределение заданий, объяснение условий, правил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распределение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анонса мероприятия;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зрителей, гостей;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подготовка, проверка и установка оборудования, технических средств;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помещения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51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сновной этап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коммуникативный)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2793" y="1247556"/>
            <a:ext cx="10515600" cy="4351338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библиотечной выставки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массового мероприятия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аключительный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посткоммуникативный</a:t>
            </a:r>
            <a:r>
              <a:rPr lang="ru-RU" i="1" dirty="0" smtClean="0"/>
              <a:t>)</a:t>
            </a:r>
            <a:endParaRPr lang="ru-RU" dirty="0"/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фотоотчета и информации о проведении мероприятия;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возможное обсуждение с коллегами;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массового мероприятия;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массового мероприятия.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95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4910" y="454004"/>
            <a:ext cx="107520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мероприятиям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(соответствие теме).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соответствующую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аудиторию (содержание, подача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(подтверждение цифрами,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фактами, примерами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Лаконичность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ясность, доступность, четкость.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Тщательность подготовки.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 мероприятий (по теме,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контингенту).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 перегружать мероприятие информацией, затягивать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проведения.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31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173" y="514016"/>
            <a:ext cx="11119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ГОСТ Р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7.0.20-2014 «Библиотечная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статистика: показатели и единицы исчисления»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подсчета количества библиотечных мероприятий является одно целевым образом организованное событие вне зависимости от времени его протекания.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включающее одновременно проведение различных форм (например, выставку и устный библиографический обзор), учитывается как одно мероприятие согласно доминирующей форме.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организации и/или проведении которого принимали участие несколько структурных подразделений библиотеки, учитывается один раз за подразделением, несущим за него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0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655" y="0"/>
            <a:ext cx="1203434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действующим правилам учета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цикла мероприятий (недели, декады, месячника и т.д.), т.е. включающего более чем 2 мероприятия различных форм, продолжительностью от нескольких дней, учитывается каждое мероприятие, входящее в цикл.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сетевые мероприятия, предполагающие интерактивное взаимодействие с удаленными участниками (сетевые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консурсы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викторины и т.д.). В случае если площадкой для подобного мероприятия является сайт библиотеки, то такое мероприятие и его посетители учитываются в форме федерального статистического наблюдения 6-НК. Если площадкой являются страницы (группы) библиотеки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соцсети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 общее количество мероприятий данные мероприятия и их посетители не учитываются. Они могут учитываться в отдельном журнале (тетради) учета для анализа работы библиотеки в социальных сетях.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библиотекой совместного мероприятия с другими учреждениями/организациями (независимо от ведомственной принадлежности) данное мероприятие и его посетители учитываются всеми учреждениями и организациями, участвующими в подготовке и проведении мероприятия, в т. ч. библиотекой.</a:t>
            </a:r>
          </a:p>
        </p:txBody>
      </p:sp>
    </p:spTree>
    <p:extLst>
      <p:ext uri="{BB962C8B-B14F-4D97-AF65-F5344CB8AC3E}">
        <p14:creationId xmlns:p14="http://schemas.microsoft.com/office/powerpoint/2010/main" val="4407197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8535</TotalTime>
  <Words>874</Words>
  <Application>Microsoft Office PowerPoint</Application>
  <PresentationFormat>Широкоэкранный</PresentationFormat>
  <Paragraphs>80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МБУК «ЦБС» Кстовского муниципального округа  Массовая работа в библиотеке: классификация массовых мероприятий, этапы подготовки и требования к их проведению </vt:lpstr>
      <vt:lpstr>Презентация PowerPoint</vt:lpstr>
      <vt:lpstr> Массовая работа в библиотеке </vt:lpstr>
      <vt:lpstr>Библиотечные мероприятия по сложности проведения, по охвату читателей, затраченному на подготовку времени</vt:lpstr>
      <vt:lpstr>Основные этапы подготовки мероприятия 1.Подготовительный этап (предкоммуникативный)</vt:lpstr>
      <vt:lpstr>2. Основной этап (коммуникативный)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 справочно-библиографического обслуживания  в соответствии   с требованиями ГОСТа 7.0.20-2014</dc:title>
  <dc:creator>User</dc:creator>
  <cp:lastModifiedBy>Admin</cp:lastModifiedBy>
  <cp:revision>221</cp:revision>
  <dcterms:created xsi:type="dcterms:W3CDTF">2019-02-15T05:52:46Z</dcterms:created>
  <dcterms:modified xsi:type="dcterms:W3CDTF">2023-09-19T15:43:50Z</dcterms:modified>
</cp:coreProperties>
</file>