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5BF35-92C2-4C4C-9BC9-26B7B7BCA340}" type="datetimeFigureOut">
              <a:rPr lang="ru-RU" smtClean="0"/>
              <a:t>19.01.2021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A0102-2A0B-4A71-A7BC-85FF73D4F8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7212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5BF35-92C2-4C4C-9BC9-26B7B7BCA340}" type="datetimeFigureOut">
              <a:rPr lang="ru-RU" smtClean="0"/>
              <a:t>19.01.2021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A0102-2A0B-4A71-A7BC-85FF73D4F8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1346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5BF35-92C2-4C4C-9BC9-26B7B7BCA340}" type="datetimeFigureOut">
              <a:rPr lang="ru-RU" smtClean="0"/>
              <a:t>19.01.2021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A0102-2A0B-4A71-A7BC-85FF73D4F8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714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5BF35-92C2-4C4C-9BC9-26B7B7BCA340}" type="datetimeFigureOut">
              <a:rPr lang="ru-RU" smtClean="0"/>
              <a:t>19.01.2021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A0102-2A0B-4A71-A7BC-85FF73D4F8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501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5BF35-92C2-4C4C-9BC9-26B7B7BCA340}" type="datetimeFigureOut">
              <a:rPr lang="ru-RU" smtClean="0"/>
              <a:t>19.01.2021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A0102-2A0B-4A71-A7BC-85FF73D4F8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2585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5BF35-92C2-4C4C-9BC9-26B7B7BCA340}" type="datetimeFigureOut">
              <a:rPr lang="ru-RU" smtClean="0"/>
              <a:t>19.01.2021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A0102-2A0B-4A71-A7BC-85FF73D4F8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3422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5BF35-92C2-4C4C-9BC9-26B7B7BCA340}" type="datetimeFigureOut">
              <a:rPr lang="ru-RU" smtClean="0"/>
              <a:t>19.01.2021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A0102-2A0B-4A71-A7BC-85FF73D4F8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4732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5BF35-92C2-4C4C-9BC9-26B7B7BCA340}" type="datetimeFigureOut">
              <a:rPr lang="ru-RU" smtClean="0"/>
              <a:t>19.01.2021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A0102-2A0B-4A71-A7BC-85FF73D4F8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712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5BF35-92C2-4C4C-9BC9-26B7B7BCA340}" type="datetimeFigureOut">
              <a:rPr lang="ru-RU" smtClean="0"/>
              <a:t>19.01.2021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A0102-2A0B-4A71-A7BC-85FF73D4F8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8770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5BF35-92C2-4C4C-9BC9-26B7B7BCA340}" type="datetimeFigureOut">
              <a:rPr lang="ru-RU" smtClean="0"/>
              <a:t>19.01.2021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A0102-2A0B-4A71-A7BC-85FF73D4F8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5874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5BF35-92C2-4C4C-9BC9-26B7B7BCA340}" type="datetimeFigureOut">
              <a:rPr lang="ru-RU" smtClean="0"/>
              <a:t>19.01.2021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A0102-2A0B-4A71-A7BC-85FF73D4F8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4217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5BF35-92C2-4C4C-9BC9-26B7B7BCA340}" type="datetimeFigureOut">
              <a:rPr lang="ru-RU" smtClean="0"/>
              <a:t>19.01.2021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A0102-2A0B-4A71-A7BC-85FF73D4F8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246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60421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документов для списания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00498" y="3233650"/>
            <a:ext cx="6991004" cy="2194560"/>
          </a:xfrm>
        </p:spPr>
        <p:txBody>
          <a:bodyPr>
            <a:noAutofit/>
          </a:bodyPr>
          <a:lstStyle/>
          <a:p>
            <a:pPr algn="l"/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Отбор книг для списания</a:t>
            </a:r>
          </a:p>
          <a:p>
            <a:pPr algn="l"/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списка</a:t>
            </a:r>
          </a:p>
          <a:p>
            <a:pPr algn="l"/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актами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97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Учётные документы библиотеки-филиала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527232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Инвентарная книга</a:t>
            </a:r>
          </a:p>
          <a:p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Индикаторы (талоны)</a:t>
            </a:r>
          </a:p>
          <a:p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Описи</a:t>
            </a:r>
          </a:p>
          <a:p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Книга суммарного учёта (КСУ)</a:t>
            </a:r>
            <a:endParaRPr lang="ru-R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328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615287"/>
            <a:ext cx="9144000" cy="69812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списания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88076" y="1729048"/>
            <a:ext cx="10415848" cy="4414058"/>
          </a:xfrm>
        </p:spPr>
        <p:txBody>
          <a:bodyPr>
            <a:noAutofit/>
          </a:bodyPr>
          <a:lstStyle/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Ветхость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Дефектность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Устаревшие по содержанию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Утрата (утерянные читателями)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120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" y="0"/>
            <a:ext cx="10457411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262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9913" y="656706"/>
            <a:ext cx="9288087" cy="102246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актом после списания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8131" y="2527068"/>
            <a:ext cx="10091650" cy="3167149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Проверить по всем учётным документам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Вычеркнуть из учётного документа</a:t>
            </a:r>
          </a:p>
          <a:p>
            <a:pPr algn="l"/>
            <a:endParaRPr lang="ru-RU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хранения актов – 5 лет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3515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61</Words>
  <Application>Microsoft Office PowerPoint</Application>
  <PresentationFormat>Широкоэкранный</PresentationFormat>
  <Paragraphs>19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Подготовка документов для списания</vt:lpstr>
      <vt:lpstr>Учётные документы библиотеки-филиала</vt:lpstr>
      <vt:lpstr>Причины списания</vt:lpstr>
      <vt:lpstr>Презентация PowerPoint</vt:lpstr>
      <vt:lpstr>Работа с актом после списания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документов для списания</dc:title>
  <dc:creator>Пользователь Windows</dc:creator>
  <cp:lastModifiedBy>Пользователь Windows</cp:lastModifiedBy>
  <cp:revision>3</cp:revision>
  <dcterms:created xsi:type="dcterms:W3CDTF">2021-01-19T07:39:07Z</dcterms:created>
  <dcterms:modified xsi:type="dcterms:W3CDTF">2021-01-19T07:53:35Z</dcterms:modified>
</cp:coreProperties>
</file>