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8" r:id="rId3"/>
    <p:sldId id="269" r:id="rId4"/>
    <p:sldId id="272" r:id="rId5"/>
    <p:sldId id="279" r:id="rId6"/>
    <p:sldId id="282" r:id="rId7"/>
    <p:sldId id="278" r:id="rId8"/>
    <p:sldId id="273" r:id="rId9"/>
    <p:sldId id="276" r:id="rId10"/>
    <p:sldId id="277" r:id="rId11"/>
    <p:sldId id="283" r:id="rId12"/>
    <p:sldId id="275" r:id="rId13"/>
    <p:sldId id="265" r:id="rId14"/>
    <p:sldId id="28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1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1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958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61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77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2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1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1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7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0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9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8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66648" y="386255"/>
            <a:ext cx="8107355" cy="39098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МАССОВОЙ РАБОТЫ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БИБЛИОТЕКЕ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07067" y="4820794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первичных и вторичных учётных документов</a:t>
            </a:r>
          </a:p>
          <a:p>
            <a:pPr algn="ctr"/>
            <a:endParaRPr lang="ru-RU" sz="5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Кстово, 2023 г.</a:t>
            </a:r>
            <a:endParaRPr lang="ru-RU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КНИЖНОЙ ВЫСТАВКИ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4294967295"/>
          </p:nvPr>
        </p:nvSpPr>
        <p:spPr>
          <a:xfrm>
            <a:off x="0" y="1552903"/>
            <a:ext cx="9845566" cy="3847772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переводе с греческого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то, что положено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чего-либо.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Указывая тему, мы отвечаем на вопрос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ЧЁМ?»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КОМ?»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4294967295"/>
          </p:nvPr>
        </p:nvSpPr>
        <p:spPr>
          <a:xfrm>
            <a:off x="0" y="1552903"/>
            <a:ext cx="9845566" cy="38477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При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учёте количества выданной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литературы,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в формуляре читателя необходимо ставить отметку о том, что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издание  выдано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 книжной выставки. Это поможет в дальнейшем определить эффективность и востребованность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данной экспозиции.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8731" y="115749"/>
            <a:ext cx="10121462" cy="7435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заполнения «ПАСПОРТА  ВЫСТАВКИ» 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выставки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«Душа поэта - судьба солдата» - выставка-портрет к 100-летию со дня рождения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Э.Асадова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биография и творчество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Э.Асадова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работы: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« 4 » сентября 2023 г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« 18 » сентября 2023 г.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Большеельниская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сельская библиотека-филиал №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 (посещений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представленной / выданной литературы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11 /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представленных экспонатов: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(портрет поэта)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Ответственный: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Соколова Ольга Викторовна,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библиотекарь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Примечания: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книжная выставка состоит из трёх разделов, а именно: «Жизненный путь героя», «О поэте говорят стихи», «Слово об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Э.Асадове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На выставке представлены следующие цитаты из стихотворений поэта-юбиляра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– ваш поэт!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воевал со злом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ваше счастье пулей и стихом,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для поэта не бывает смерти!</a:t>
            </a:r>
          </a:p>
          <a:p>
            <a:r>
              <a:rPr lang="ru-RU" sz="1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***</a:t>
            </a:r>
          </a:p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Красоту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увидеть в некрасивом, 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Разглядеть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ручьях разливы рек! 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умеет в буднях быть счастливым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Тот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впрямь счастливый человек!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Любить — это прежде всего отдавать.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Любить — значит чувства свои, как реку,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весенней щедростью расплескать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радость близкому человеку.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7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1206" y="828615"/>
            <a:ext cx="9080938" cy="5728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УЧЁТ МАССОВОЙ РАБОТЫ В ДНЕВНИКЕ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Учёт массовой работы ведётся в первой части дневника в графе «Всего число посещений, в том числе массовых мероприятий» и  во второй части дневника. Сведения соответствуют паспорту массового мероприятия и паспорту книжной выставки.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предусмотрены следующие графы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№ п/п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Число и месяц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Название и форма мероприятия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Количество обслуженных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Кто проводил мероприятие и где.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3129455"/>
            <a:ext cx="8596668" cy="301121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БИБЛИОТЕКИ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УЧЁТА МАССОВЫХ МЕРОПРИЯТИЙ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77334" y="2735317"/>
            <a:ext cx="4184035" cy="330604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 МЕРОПРИЯТИЯ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89970" y="2735317"/>
            <a:ext cx="4184034" cy="330604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КНИЖНОЙ ВЫСТАВКИ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1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МАССОВОГО МЕРОПРИЯТИЯ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13" y="1243609"/>
            <a:ext cx="7819696" cy="561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 rot="10800000" flipV="1">
            <a:off x="645803" y="514925"/>
            <a:ext cx="3854528" cy="5728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МЕРОПРИЯТИЯ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760461" y="514924"/>
            <a:ext cx="4895918" cy="60277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относятся цели, ориентированные на обучение пользователей. То есть, такие цели начинаются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словами: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«объяснить», «дать», «научить». 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те цели, которые направлены на воспитание духовного и морального облика. Это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«сформировать отношение», «способствовать развитию… (того или иного чувства)».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развивающим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относятся те, которые направлены на развитие того или иного навыка. Например,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анализировать лирическое произведение» 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«привить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навыки работы с красками».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цели ставятся лишь в крайних случаях, например, в работе с детьми с ограниченными возможностями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Если мероприятие посвящено творчеству писателя, то цель –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продвижение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книги и чтения;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популяризация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творчества (такого-то) писателя;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приобщение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 чтению художественного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произведения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527561" y="2816483"/>
            <a:ext cx="3854528" cy="2584449"/>
          </a:xfrm>
        </p:spPr>
        <p:txBody>
          <a:bodyPr/>
          <a:lstStyle/>
          <a:p>
            <a:r>
              <a:rPr lang="ru-RU" sz="1800" dirty="0">
                <a:solidFill>
                  <a:srgbClr val="01010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цели можно условно разделить на четыре большие группы – </a:t>
            </a:r>
            <a:r>
              <a:rPr lang="ru-RU" sz="1800" b="1" dirty="0">
                <a:solidFill>
                  <a:srgbClr val="01010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(просветительские), воспитательные, коррекционные и развивающие. </a:t>
            </a:r>
            <a:endParaRPr lang="ru-RU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Комбинированные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цели мероприятия.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83324" y="144517"/>
            <a:ext cx="8596668" cy="48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724" y="752447"/>
            <a:ext cx="927012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 мероприятия относятся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апись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читателей в библиотеку после проведения мероприятия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экземпляров библиотечной печатной продукции (информационные буклеты, листовки, библиографические списки и т.п.), распространённой среди участников мероприятия (например, во время акции или любого другого мероприятия);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идёт о мастер-классе, уроке творчества и т.п. результатом мероприятия может быть количество творческих работ, изделий. Запись новых участников в творческие объединения библиотеки (кружки, гостиные, клубы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отразить присутствие несовершеннолетних, состоящих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межведомственном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контроле, представителей семей, попавших в трудную жизненную ситуацию, беженцев, мигрантов и т.п.; указать степень участия: слушатели, активное участие (подготовка тематического сообщения, чтение стихотворения, исполнение музыкального произведения, представление творческих работ и т.п.);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отразить посещение пользователей с ограниченными возможностями здоровья;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езультатом мероприятия может стать заключение договора о партнёрстве, совместной работе с каким-либо  учреждением.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4758" y="1437289"/>
            <a:ext cx="9136117" cy="6634655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Использование выразительных средств: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музыкальных произведений, картин, фотографий, скульптур и репродукций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обязательным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 автора (композитора, художника, скульптора).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содержаться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о хореографической композиции, театрализованном представлении.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в ходе мероприятия показа фрагментов художественного или документального фильма необходимо указать название фильма и фамилию режиссера.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мероприятия использовались все вышеперечисленные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выразительные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целесообразно оформить перечень данных в виде приложения, о чем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соответствующую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пометку.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Информация о размещении новости о событии, фото или видеоотчёта, киносюжета в СМИ (в газете, на канале местного телевидения, сайте, информационной странице в социальных сетях).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3324" y="1028343"/>
            <a:ext cx="92701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0738" y="367827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6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850" y="622738"/>
            <a:ext cx="928588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Пример заполнения «ПАСПОРТА МАССОВОГО МЕРОПРИЯТИЯ»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Дата проведения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«_19_» __сентября___2023_г.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Название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«Наш мир без терроризма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Форма 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круглый стол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Цель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1400" dirty="0">
                <a:solidFill>
                  <a:srgbClr val="1A1A1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способствовать формированию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антитеррористических знаний и навыков, необходимых для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обеспечения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личной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и общественной безопасности.</a:t>
            </a:r>
          </a:p>
          <a:p>
            <a:pPr indent="450215"/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проведения 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Новоликеевская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сельская библиотека-филиал № 19.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присутствующих, в том числе по основным читательским группам всего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14 чел.</a:t>
            </a: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них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Дети до 14 включительно __-__ Молодежь в возрасте от 15 до 24 лет __12 чел.__, 25-30 лет -_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Средний возраст _2 чел.__ Пенсионеры __-__ Инвалиды ___-___ Прочие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__14 чел._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документной выставки при проведении мероприятия (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название):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«Болевая точка общества: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тема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терроризма в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русской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художественной литературе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представленных документов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15 экземпляров документов.</a:t>
            </a: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технических средств при организации и проведении 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мультимедийное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оборудование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демонстрации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электронной презентации, видеоматериалов.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6255" y="236677"/>
            <a:ext cx="87656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Содержание и составные части мероприятия (кратко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 вниманию присутствующих представлены 	тематические сообщения, подготовленные спикерами круглого стола: «Что такое терроризм?», 	«Террористические акты на территории России», «Как не попасть в сети экстремистов?», «Правила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поведения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случае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угрозы террористического акта». Устные выступления сопровождались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демонстрацией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видеоматериалов. 	Формат встречи позволил высказаться всем желающим и выразить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своё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мнение по заявленной теме. В ходе 	обзора книжной выставки «Болевая точка общества: тема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терроризма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русской художественной литературе» 	участники познакомились с изданиями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антитеррористической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направленности из фонда библиотеки. Среди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собравшихся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распространено 14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экземпляров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информационных буклетов «Главное – остаться в живых».</a:t>
            </a:r>
          </a:p>
          <a:p>
            <a:pPr lvl="0" indent="450215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зарегистрировано 3 читателя; с книжной выставки выдано 7 экземпляров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документов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; на мероприятии присутствовал Иванов Сергей, состоящий на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внутришкольном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учёте.</a:t>
            </a:r>
          </a:p>
          <a:p>
            <a:pPr indent="450215"/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Ф.И.О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., должность сотрудника, ответственного за проведение мероприятия: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Борисова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Оксана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Олеговна, библиотекарь </a:t>
            </a:r>
          </a:p>
          <a:p>
            <a:pPr indent="45021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Ф.И.О., должность руководителя группы участников мероприятия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: Степанова Надежда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Ивановна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учитель истории МАОУ «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Новоликеевская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средняя школа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</a:p>
          <a:p>
            <a:pPr indent="450215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Список класса прилагается.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Примечание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партнёр мероприятия -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МАОУ «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Новоликеевская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средняя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школа»; информацию 	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фотоотчёт 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событии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планируется разместить на информационной странице библиотеки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«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ВКонтакте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9614" y="205682"/>
            <a:ext cx="7504386" cy="6512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ВЫСТАВКИ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 выставки 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______________________________________________________________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работы с    «_____» ______________ 20  г.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по «_____» ______________ 20  г.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 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(посещений)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представленной / выданной литературы 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представленных экспонатов 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Примечания _______________________________________________________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2369</TotalTime>
  <Words>579</Words>
  <Application>Microsoft Office PowerPoint</Application>
  <PresentationFormat>Широкоэкранный</PresentationFormat>
  <Paragraphs>138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Helvetica</vt:lpstr>
      <vt:lpstr>Times New Roman</vt:lpstr>
      <vt:lpstr>Trebuchet MS</vt:lpstr>
      <vt:lpstr>Wingdings</vt:lpstr>
      <vt:lpstr>Wingdings 3</vt:lpstr>
      <vt:lpstr>Грань</vt:lpstr>
      <vt:lpstr>УЧЁТ МАССОВОЙ РАБОТЫ  В БИБЛИОТЕКЕ</vt:lpstr>
      <vt:lpstr>ПЕРВИЧНАЯ  ДОКУМЕНТАЦИЯ БИБЛИОТЕКИ  ДЛЯ УЧЁТА МАССОВЫХ МЕРОПРИЯТИЙ</vt:lpstr>
      <vt:lpstr>ПАСПОРТ МАССОВОГО МЕРОПРИЯТИЯ  </vt:lpstr>
      <vt:lpstr>ЦЕЛЬ МЕРОПРИЯТИЯ</vt:lpstr>
      <vt:lpstr>РЕЗУЛЬТАТЫ   </vt:lpstr>
      <vt:lpstr>1. Использование выразительных средств:  музыкальных произведений, картин, фотографий, скульптур и репродукций с обязательным указанием автора (композитора, художника, скульптора).  Здесь же должно содержаться указание о хореографической композиции, театрализованном представлении.  При использовании в ходе мероприятия показа фрагментов художественного или документального фильма необходимо указать название фильма и фамилию режиссера.  Если в ходе мероприятия использовались все вышеперечисленные выразительные средства, целесообразно оформить перечень данных в виде приложения, о чем сделать соответствующую пометку.    2. Информация о размещении новости о событии, фото или видеоотчёта, киносюжета в СМИ (в газете, на канале местного телевидения, сайте, информационной странице в социальных сетях).            </vt:lpstr>
      <vt:lpstr>Презентация PowerPoint</vt:lpstr>
      <vt:lpstr>Презентация PowerPoint</vt:lpstr>
      <vt:lpstr>Презентация PowerPoint</vt:lpstr>
      <vt:lpstr>ТЕМА КНИЖНОЙ ВЫСТАВКИ</vt:lpstr>
      <vt:lpstr>ВАЖНО!!!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 РАБОТЫ БИБЛИОТЕКИ</dc:title>
  <dc:creator>user</dc:creator>
  <cp:lastModifiedBy>user</cp:lastModifiedBy>
  <cp:revision>68</cp:revision>
  <dcterms:created xsi:type="dcterms:W3CDTF">2023-02-17T05:18:49Z</dcterms:created>
  <dcterms:modified xsi:type="dcterms:W3CDTF">2023-09-19T14:33:24Z</dcterms:modified>
</cp:coreProperties>
</file>