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63" r:id="rId2"/>
    <p:sldId id="292" r:id="rId3"/>
    <p:sldId id="265" r:id="rId4"/>
    <p:sldId id="266" r:id="rId5"/>
    <p:sldId id="308" r:id="rId6"/>
    <p:sldId id="295" r:id="rId7"/>
    <p:sldId id="294" r:id="rId8"/>
    <p:sldId id="306" r:id="rId9"/>
    <p:sldId id="273" r:id="rId10"/>
    <p:sldId id="296" r:id="rId11"/>
    <p:sldId id="276" r:id="rId12"/>
    <p:sldId id="309" r:id="rId13"/>
    <p:sldId id="310" r:id="rId14"/>
    <p:sldId id="311" r:id="rId15"/>
    <p:sldId id="312" r:id="rId16"/>
    <p:sldId id="313" r:id="rId17"/>
    <p:sldId id="314" r:id="rId18"/>
    <p:sldId id="316" r:id="rId19"/>
    <p:sldId id="317" r:id="rId20"/>
    <p:sldId id="315" r:id="rId21"/>
    <p:sldId id="318" r:id="rId22"/>
    <p:sldId id="298" r:id="rId23"/>
    <p:sldId id="291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52" autoAdjust="0"/>
    <p:restoredTop sz="94660"/>
  </p:normalViewPr>
  <p:slideViewPr>
    <p:cSldViewPr>
      <p:cViewPr varScale="1">
        <p:scale>
          <a:sx n="86" d="100"/>
          <a:sy n="86" d="100"/>
        </p:scale>
        <p:origin x="630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6467E4-5F8B-41A9-8654-BC28C7519D05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707BB4-D13A-476D-BCB0-52AB335562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3384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07BB4-D13A-476D-BCB0-52AB3355625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7677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B4CFE-070E-46A7-B59E-7010929E9335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CCE24-FF1C-4010-946E-721EC016DE7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B4CFE-070E-46A7-B59E-7010929E9335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CCE24-FF1C-4010-946E-721EC016DE7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B4CFE-070E-46A7-B59E-7010929E9335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CCE24-FF1C-4010-946E-721EC016DE72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01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B4CFE-070E-46A7-B59E-7010929E9335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CCE24-FF1C-4010-946E-721EC016DE72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251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27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7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19" y="4074175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0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0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3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B4CFE-070E-46A7-B59E-7010929E9335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CCE24-FF1C-4010-946E-721EC016DE7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B4CFE-070E-46A7-B59E-7010929E9335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CCE24-FF1C-4010-946E-721EC016DE72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0" y="342900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B4CFE-070E-46A7-B59E-7010929E9335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CCE24-FF1C-4010-946E-721EC016DE7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B4CFE-070E-46A7-B59E-7010929E9335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CCE24-FF1C-4010-946E-721EC016DE7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B4CFE-070E-46A7-B59E-7010929E9335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CCE24-FF1C-4010-946E-721EC016DE7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B4CFE-070E-46A7-B59E-7010929E9335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CCE24-FF1C-4010-946E-721EC016DE72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401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6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7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12" y="278553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B4CFE-070E-46A7-B59E-7010929E9335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CCE24-FF1C-4010-946E-721EC016DE72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0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22EB4CFE-070E-46A7-B59E-7010929E9335}" type="datetimeFigureOut">
              <a:rPr lang="ru-RU" smtClean="0"/>
              <a:t>08.11.2023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85" y="6250165"/>
            <a:ext cx="50489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1" y="6250164"/>
            <a:ext cx="154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453CCE24-FF1C-4010-946E-721EC016DE72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757" y="2675467"/>
            <a:ext cx="9877777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znanierussia.ru/articles/&#1044;&#1085;&#1080;_&#1074;&#1086;&#1080;&#1085;&#1089;&#1082;&#1086;&#1081;_&#1089;&#1083;&#1072;&#1074;&#1099;_&#1080;_&#1087;&#1072;&#1084;&#1103;&#1090;&#1085;&#1099;&#1077;_&#1076;&#1072;&#1090;&#1099;_&#1056;&#1086;&#1089;&#1089;&#1080;&#1080;" TargetMode="External"/><Relationship Id="rId2" Type="http://schemas.openxmlformats.org/officeDocument/2006/relationships/hyperlink" Target="https://rvio.histrf.ru/activities/projects/dates/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vk.com/id588480766?w=wall588480766_950%2Fall" TargetMode="Externa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histrf.ru/projects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histrf.ru/storage/app/public/files/special/beseda_o_vajnom_9_11_classes.pdf" TargetMode="External"/><Relationship Id="rId2" Type="http://schemas.openxmlformats.org/officeDocument/2006/relationships/hyperlink" Target="https://histrf.ru/storage/app/public/files/special/scenery_my_country_6_8_grades.pdf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skovlib.ru/novosti/15855-biblioteka-imeni-kurbatova-predstavlyaet-novye-knigi-o-spetsialnoj-voennoj-operatsii" TargetMode="External"/><Relationship Id="rId5" Type="http://schemas.openxmlformats.org/officeDocument/2006/relationships/hyperlink" Target="http://kchcb.ru/2023/07/28/knizhnyj-obzor-specialnaya-voennaya-operaciya/" TargetMode="External"/><Relationship Id="rId4" Type="http://schemas.openxmlformats.org/officeDocument/2006/relationships/hyperlink" Target="https://histrf.ru/storage/app/public/files/special/scenery_my_country_15_17_years.pdf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73" y="4365105"/>
            <a:ext cx="3672407" cy="2203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96068" y="2675467"/>
            <a:ext cx="7408333" cy="377786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«Патриотическое воспитание в библиотеке: разнообразие форм, методов и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направлений»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окружной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вебинар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Кстово,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учреждение культуры «Централизованная библиотечная система» </a:t>
            </a:r>
            <a:br>
              <a:rPr lang="ru-RU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Кстовского</a:t>
            </a:r>
            <a:r>
              <a:rPr lang="ru-RU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</a:t>
            </a:r>
            <a:r>
              <a:rPr lang="ru-RU" sz="27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округа </a:t>
            </a:r>
            <a:r>
              <a:rPr lang="ru-RU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Нижегородской области</a:t>
            </a:r>
            <a:br>
              <a:rPr lang="ru-RU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 методической и инновационной деятельности</a:t>
            </a:r>
            <a:br>
              <a:rPr lang="ru-RU"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12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07369" y="2675467"/>
            <a:ext cx="11449272" cy="3450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Гражданско-патриотическое воспитание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формирует правовую культуру и законопослушность, навыки оценки политических и правовых событий и процессов в обществе и государстве, гражданской позиции, постоянную готовность к выполнению конституционного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долга.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патриотического воспитания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8872844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35360" y="2492897"/>
            <a:ext cx="11593288" cy="26604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Национально-патриотическое воспитание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‒ формирование чувства любви к своей малой родине, уважительное отношение к национальным традициям и культуре, пробуждение чувства гордости за свой народ.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патриотического воспитания</a:t>
            </a:r>
            <a:endParaRPr lang="ru-RU" sz="3200" b="1" dirty="0"/>
          </a:p>
        </p:txBody>
      </p:sp>
      <p:pic>
        <p:nvPicPr>
          <p:cNvPr id="1026" name="Picture 2" descr="https://b1.culture.ru/c/8173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2" y="4077072"/>
            <a:ext cx="4071144" cy="2522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72421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7368" y="2291283"/>
            <a:ext cx="2586897" cy="3451225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Уголок патриотического воспитания в библиотеке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6220" y="2564904"/>
            <a:ext cx="4067175" cy="304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4192" y="2492895"/>
            <a:ext cx="4067175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42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A72E22E9-5F17-4DBA-8759-243646A863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7448" y="1340768"/>
            <a:ext cx="9937104" cy="5328593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D0CD6A0A-ED3D-4330-B917-77417E047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Книги о Великой Отечественной войне</a:t>
            </a:r>
          </a:p>
        </p:txBody>
      </p:sp>
    </p:spTree>
    <p:extLst>
      <p:ext uri="{BB962C8B-B14F-4D97-AF65-F5344CB8AC3E}">
        <p14:creationId xmlns:p14="http://schemas.microsoft.com/office/powerpoint/2010/main" val="17077371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Писатели и поэты Великой Отечественной войны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1535806"/>
            <a:ext cx="7848872" cy="531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05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2204864"/>
            <a:ext cx="5486400" cy="4032448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Наглядные формы работы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7824" y="2204864"/>
            <a:ext cx="5184576" cy="391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0134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Экспонаты и атрибуты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солдатского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быта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757" y="2060848"/>
            <a:ext cx="9685772" cy="4592476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90252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Российское военно-историческое общество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https://rvio.histrf.ru/activities/projects/dates/1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Российское общество «Знание»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https://znanierussia.ru/articles/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Дни_воинской_славы_и_памятные_даты_России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Дни воинской славы и памятные даты России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8168" y="2492896"/>
            <a:ext cx="4248472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88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Дружнинская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сельская библиотека-филиал № 33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«Супергерои наших дней» 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https://vk.com/id588480766?w=wall588480766_950%2Fall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7032104" y="2674938"/>
            <a:ext cx="5159896" cy="3451225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056" y="2674938"/>
            <a:ext cx="4824535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72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048000" y="282883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rgbClr val="FFFFFF"/>
                </a:solidFill>
                <a:latin typeface="Roboto"/>
              </a:rPr>
              <a:t>Герои с вечно русским сердцем</a:t>
            </a:r>
          </a:p>
          <a:p>
            <a:pPr algn="ctr"/>
            <a:r>
              <a:rPr lang="ru-RU" dirty="0">
                <a:solidFill>
                  <a:srgbClr val="FFFFFF"/>
                </a:solidFill>
                <a:latin typeface="Roboto"/>
              </a:rPr>
              <a:t>Выставка создана Российским военно-историческим обществом при поддержке Министерства обороны Российской Федерации</a:t>
            </a:r>
            <a:endParaRPr lang="ru-RU" b="0" i="0" dirty="0">
              <a:solidFill>
                <a:srgbClr val="FFFFFF"/>
              </a:solidFill>
              <a:effectLst/>
              <a:latin typeface="Roboto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456" y="116633"/>
            <a:ext cx="10369152" cy="5688631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511824" y="5949280"/>
            <a:ext cx="31550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histrf.ru/projects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57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263352" y="2060848"/>
            <a:ext cx="5544616" cy="3806504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sz="quarter" idx="4294967295"/>
          </p:nvPr>
        </p:nvSpPr>
        <p:spPr>
          <a:xfrm>
            <a:off x="5951984" y="1700809"/>
            <a:ext cx="5688632" cy="4166542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«Утратив патриотизм, связанные с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ним национальную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гордость и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достоинства, мы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потеряем себя как народ,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способный на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великие свершения»</a:t>
            </a:r>
          </a:p>
          <a:p>
            <a:pPr marL="0" indent="0" algn="r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В. В. Путин </a:t>
            </a:r>
          </a:p>
        </p:txBody>
      </p:sp>
    </p:spTree>
    <p:extLst>
      <p:ext uri="{BB962C8B-B14F-4D97-AF65-F5344CB8AC3E}">
        <p14:creationId xmlns:p14="http://schemas.microsoft.com/office/powerpoint/2010/main" val="17196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360" y="2132856"/>
            <a:ext cx="5544616" cy="4464496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спецоперации в библиотеках 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8008" y="2132856"/>
            <a:ext cx="5760640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82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83432" y="834444"/>
            <a:ext cx="10225136" cy="4621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Электронные ресурсы в помощь библиотекарям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Урок </a:t>
            </a:r>
            <a:r>
              <a:rPr lang="ru-RU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истории «Моя страна»</a:t>
            </a:r>
            <a:r>
              <a:rPr lang="ru-RU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(возраст 12-14 лет). 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https://histrf.ru/storage/app/public/files/special/scenery_my_country_6_8_grades.pdf</a:t>
            </a:r>
            <a:r>
              <a:rPr lang="ru-RU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«Беседа о важном» (9-11 классы, студенты колледжей </a:t>
            </a:r>
            <a:r>
              <a:rPr lang="ru-RU" b="1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вузов</a:t>
            </a:r>
            <a:r>
              <a:rPr lang="ru-RU" b="1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https://histrf.ru/storage/app/public/files/special/beseda_o_vajnom_9_11_classes.pdf</a:t>
            </a:r>
            <a:r>
              <a:rPr lang="ru-RU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Сценарий </a:t>
            </a:r>
            <a:r>
              <a:rPr lang="ru-RU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урока истории «Моя страна»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Возраст: 15-17 лет (9-11 класс) 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https://histrf.ru/storage/app/public/files/special/scenery_my_country_15_17_years.pdf</a:t>
            </a:r>
            <a:r>
              <a:rPr lang="ru-RU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Книжный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обзор,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посвященный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участникам Специальной военной операции — защитникам Отечества, воинам России, солдатам и офицерам 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http://kchcb.ru/2023/07/28/knizhnyj-obzor-specialnaya-voennaya-operaciya/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Кинель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–Черкасская районная библиотека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Обзор книг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СВО и ее героях </a:t>
            </a:r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://</a:t>
            </a:r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pskovlib.ru/novosti/15855-biblioteka-imeni-kurbatova-predstavlyaet-novye-knigi-o-spetsialnoj-voennoj-operatsii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(Псковская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областная универсальная научная библиотека имени Валентина Яковлевича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Курбатова)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75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38287B8C-2F16-468D-9BE1-E6BC3F87DA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91056"/>
            <a:ext cx="11103024" cy="4790272"/>
          </a:xfrm>
        </p:spPr>
        <p:txBody>
          <a:bodyPr>
            <a:no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Кстовская районная организация ветеранов пенсионеров войны, труда, Вооружённых сил и правоохранительных органов,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общественные организации пенсионеров,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Военный комиссариат города Кстова, Кстовского и Дальнеконстантиновского районов Нижегородской области,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Воинская часть 64120, Воинская часть 3797 Сухопутные войска (с. Ближнее Борисово),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средние общеобразовательные школы и другие образовательные учреждения,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Кстовский историко-краеведческий музей,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Дома культуры и др.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C76F6238-8AC0-4E0A-B797-B4C29ADD1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Партнеры:</a:t>
            </a:r>
          </a:p>
        </p:txBody>
      </p:sp>
    </p:spTree>
    <p:extLst>
      <p:ext uri="{BB962C8B-B14F-4D97-AF65-F5344CB8AC3E}">
        <p14:creationId xmlns:p14="http://schemas.microsoft.com/office/powerpoint/2010/main" val="338162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3B8B01-48E9-40B2-A71D-D9455D75A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420888"/>
            <a:ext cx="8229600" cy="1252728"/>
          </a:xfrm>
        </p:spPr>
        <p:txBody>
          <a:bodyPr>
            <a:normAutofit/>
          </a:bodyPr>
          <a:lstStyle/>
          <a:p>
            <a:r>
              <a:rPr lang="ru-RU" sz="66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Спасибо!</a:t>
            </a:r>
          </a:p>
        </p:txBody>
      </p:sp>
    </p:spTree>
    <p:extLst>
      <p:ext uri="{BB962C8B-B14F-4D97-AF65-F5344CB8AC3E}">
        <p14:creationId xmlns:p14="http://schemas.microsoft.com/office/powerpoint/2010/main" val="1393487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35360" y="2249488"/>
            <a:ext cx="11521280" cy="4608512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Указ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Президента РФ от 9 ноября 2022 г. № 809 «Об утверждении Основ государственной политики по сохранению и укреплению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традиционных российских духовно-нравственных ценностей».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от 12.01.1995 №5-ФЗ «О ветеранах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»;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Федеральный закон от 28.03.1998 № 53-ФЗ «О воинской обязанности и военной службе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Федеральный закон от 13.03.1995 № 32-ФЗ «О днях воинской славы и памятных датах России»;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Федеральный конституционный закон о государственном гимне Российской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 от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25.12.2000 г. № 3-ФКЗ;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Федеральный конституционный закон от 25.12.2000 N 1-ФКЗ (ред. от 13.06.2023)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Государственном флаге Российской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Федерации»;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 от 14.01.1993 № 4292-1 «Об увековечении памяти погибших при защите Отечества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«Патриотическое воспитание» (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01.01.2021-31.12.2024гг.).</a:t>
            </a:r>
            <a:endParaRPr lang="ru-RU" sz="20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Нормативно-правовая база патриотического воспитания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422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4294967295"/>
          </p:nvPr>
        </p:nvSpPr>
        <p:spPr>
          <a:xfrm>
            <a:off x="623392" y="1124744"/>
            <a:ext cx="10873208" cy="5400599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3800" b="1" dirty="0">
                <a:latin typeface="Times New Roman"/>
                <a:ea typeface="Calibri"/>
                <a:cs typeface="Times New Roman"/>
              </a:rPr>
              <a:t>«Патриотизм – это любовь к родине, к отечеству; одно из наиболее глубоких чувств, закрепленных веками и тысячелетиями».                                                       </a:t>
            </a:r>
            <a:endParaRPr lang="ru-RU" sz="3800" b="1" dirty="0" smtClean="0">
              <a:latin typeface="Times New Roman"/>
              <a:ea typeface="Calibri"/>
              <a:cs typeface="Times New Roman"/>
            </a:endParaRPr>
          </a:p>
          <a:p>
            <a:pPr marL="0" indent="0" algn="r">
              <a:spcBef>
                <a:spcPts val="0"/>
              </a:spcBef>
              <a:buNone/>
            </a:pPr>
            <a:r>
              <a:rPr lang="ru-RU" sz="3800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sz="3800" b="1" dirty="0">
                <a:latin typeface="Times New Roman"/>
                <a:ea typeface="Calibri"/>
                <a:cs typeface="Times New Roman"/>
              </a:rPr>
              <a:t>(Большой словарь иностранных слов в русском языке. – М., 1998. – С. 482).</a:t>
            </a:r>
          </a:p>
          <a:p>
            <a:pPr marL="0" indent="0" algn="just">
              <a:spcBef>
                <a:spcPts val="0"/>
              </a:spcBef>
              <a:buNone/>
            </a:pPr>
            <a:endParaRPr lang="ru-RU" sz="3800" b="1" dirty="0">
              <a:latin typeface="Times New Roman"/>
              <a:ea typeface="Calibri"/>
              <a:cs typeface="Times New Roman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3800" b="1" dirty="0">
                <a:latin typeface="Times New Roman"/>
                <a:ea typeface="Calibri"/>
                <a:cs typeface="Times New Roman"/>
              </a:rPr>
              <a:t>«Патриотизм — нравственный и политический принцип, социальное чувство, содержанием которого является любовь, привязанность к Родине, преданность ей и готовность к жертвам и подвигам ради </a:t>
            </a:r>
            <a:r>
              <a:rPr lang="ru-RU" sz="3800" b="1" dirty="0" smtClean="0">
                <a:latin typeface="Times New Roman"/>
                <a:ea typeface="Calibri"/>
                <a:cs typeface="Times New Roman"/>
              </a:rPr>
              <a:t>неё».</a:t>
            </a:r>
            <a:endParaRPr lang="ru-RU" sz="3800" b="1" dirty="0">
              <a:latin typeface="Times New Roman"/>
              <a:ea typeface="Calibri"/>
              <a:cs typeface="Times New Roman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3800" b="1" dirty="0">
                <a:latin typeface="Times New Roman"/>
                <a:ea typeface="Calibri"/>
                <a:cs typeface="Times New Roman"/>
              </a:rPr>
              <a:t>                                                   (Патриотизм — Википедия).</a:t>
            </a:r>
          </a:p>
          <a:p>
            <a:pPr marL="0" indent="0" algn="just">
              <a:spcBef>
                <a:spcPts val="0"/>
              </a:spcBef>
              <a:buNone/>
            </a:pPr>
            <a:endParaRPr lang="ru-RU" sz="3800" b="1" dirty="0">
              <a:latin typeface="Times New Roman"/>
              <a:ea typeface="Calibri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endParaRPr lang="ru-RU" sz="2800" b="1" dirty="0">
              <a:latin typeface="Times New Roman"/>
              <a:ea typeface="Calibri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endParaRPr lang="ru-RU" sz="2800" b="1" dirty="0">
              <a:latin typeface="Times New Roman"/>
              <a:ea typeface="Calibri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endParaRPr lang="ru-RU" sz="2800" b="1" dirty="0"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912627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5360" y="1052736"/>
            <a:ext cx="1173730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 патриотического воспитания охватывают практически все сферы деятельности библиотеки:</a:t>
            </a:r>
          </a:p>
          <a:p>
            <a:r>
              <a:rPr lang="ru-RU" sz="3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	 изучение и формирование информационных потребностей определённых категорий пользователей;</a:t>
            </a:r>
          </a:p>
          <a:p>
            <a:r>
              <a:rPr lang="ru-RU" sz="3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	 формирование и использование фондов исторической, художественной и краеведческой литературы;</a:t>
            </a:r>
          </a:p>
          <a:p>
            <a:r>
              <a:rPr lang="ru-RU" sz="3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	 сотрудничество библиотеки с другими учреждениями и организациями;</a:t>
            </a:r>
          </a:p>
          <a:p>
            <a:r>
              <a:rPr lang="ru-RU" sz="32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−	 развитие краеведения как составной части историко-патриотического воспитания.</a:t>
            </a:r>
          </a:p>
        </p:txBody>
      </p:sp>
    </p:spTree>
    <p:extLst>
      <p:ext uri="{BB962C8B-B14F-4D97-AF65-F5344CB8AC3E}">
        <p14:creationId xmlns:p14="http://schemas.microsoft.com/office/powerpoint/2010/main" val="9326784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формирование активной жизненной позиции гражданина - патриота, гордящегося своей Родиной; </a:t>
            </a:r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любви к Родине, своему краю, чувства верности Отечеству.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Цели патриотического воспитания в работе библиотек: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2589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78641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библиотек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07368" y="1412776"/>
            <a:ext cx="1166529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Формирование и раскрытие документальных фондов, соответствующих задачам патриотического воспитания;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Пробуждение интереса к историческим документам, плакатам, фотографиям в рамках краеведческой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деятельности; создание летописей населённых пунктов;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Воспитание любви к родному языку, литературе и культуре;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Формирование правовой и политической культуры, чёткой гражданской позиции читателей при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использовании активных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интерактивных форм работы;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Воспитание толерантности как принципа взаимоотношений людей разных национальностей, рас,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конфессиональной принадлежности;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Создание музеев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библиотеках;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Организация встреч с участниками войн, ветеранами тыла, военнослужащими;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Совместная творческая деятельность библиотек с общественными патриотическими, ветеранскими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организациями, историко-патриотическими клубами и движениями;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Подготовка специализированных изданий, методических и библиографических пособий, дайджестов как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традиционных так и на электронных носителях и т.д.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5463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35360" y="2492896"/>
            <a:ext cx="11521280" cy="3450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Историко-патриотическое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направление,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его цель - пропаганда и изучение российской военной истории, военных подвигов российских солдат в Отечественных войнах и локальных конфликтах.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патриотического воспитания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0176" y="4437112"/>
            <a:ext cx="3744416" cy="230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1031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63352" y="2063692"/>
            <a:ext cx="11665296" cy="47943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Героико-патриотическое направление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ориентировано на формирование у молодёжи высокого патриотического сознания, идей служения Отечеству, способности к его вооружённой защите, на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популяризацию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героических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профессий.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патриотического воспитания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0216" y="4221088"/>
            <a:ext cx="3456384" cy="2476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16455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4056</TotalTime>
  <Words>901</Words>
  <Application>Microsoft Office PowerPoint</Application>
  <PresentationFormat>Широкоэкранный</PresentationFormat>
  <Paragraphs>89</Paragraphs>
  <Slides>23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Calibri</vt:lpstr>
      <vt:lpstr>Candara</vt:lpstr>
      <vt:lpstr>Roboto</vt:lpstr>
      <vt:lpstr>Symbol</vt:lpstr>
      <vt:lpstr>Times New Roman</vt:lpstr>
      <vt:lpstr>Волна</vt:lpstr>
      <vt:lpstr> Муниципальное бюджетное учреждение культуры «Централизованная библиотечная система»  Кстовского муниципального округа Нижегородской области отдел методической и инновационной деятельности </vt:lpstr>
      <vt:lpstr>Презентация PowerPoint</vt:lpstr>
      <vt:lpstr>Нормативно-правовая база патриотического воспитания</vt:lpstr>
      <vt:lpstr>Презентация PowerPoint</vt:lpstr>
      <vt:lpstr>Презентация PowerPoint</vt:lpstr>
      <vt:lpstr>Цели патриотического воспитания в работе библиотек:</vt:lpstr>
      <vt:lpstr>Задачи библиотек</vt:lpstr>
      <vt:lpstr>Основные направления патриотического воспитания</vt:lpstr>
      <vt:lpstr>Основные направления патриотического воспитания</vt:lpstr>
      <vt:lpstr>Основные направления патриотического воспитания</vt:lpstr>
      <vt:lpstr>Основные направления патриотического воспитания</vt:lpstr>
      <vt:lpstr>Уголок патриотического воспитания в библиотеке</vt:lpstr>
      <vt:lpstr>Книги о Великой Отечественной войне</vt:lpstr>
      <vt:lpstr>Писатели и поэты Великой Отечественной войны</vt:lpstr>
      <vt:lpstr>Наглядные формы работы</vt:lpstr>
      <vt:lpstr>Экспонаты и атрибуты солдатского быта </vt:lpstr>
      <vt:lpstr>Дни воинской славы и памятные даты России</vt:lpstr>
      <vt:lpstr>Дружнинская сельская библиотека-филиал № 33</vt:lpstr>
      <vt:lpstr>Презентация PowerPoint</vt:lpstr>
      <vt:lpstr>Поддержка спецоперации в библиотеках </vt:lpstr>
      <vt:lpstr>Презентация PowerPoint</vt:lpstr>
      <vt:lpstr>Партнеры:</vt:lpstr>
      <vt:lpstr>Спасибо!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105</cp:revision>
  <dcterms:created xsi:type="dcterms:W3CDTF">2015-03-20T11:55:15Z</dcterms:created>
  <dcterms:modified xsi:type="dcterms:W3CDTF">2023-11-08T10:18:52Z</dcterms:modified>
</cp:coreProperties>
</file>