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3" r:id="rId5"/>
    <p:sldId id="276" r:id="rId6"/>
    <p:sldId id="283" r:id="rId7"/>
    <p:sldId id="282" r:id="rId8"/>
    <p:sldId id="277" r:id="rId9"/>
    <p:sldId id="278" r:id="rId10"/>
    <p:sldId id="258" r:id="rId11"/>
    <p:sldId id="260" r:id="rId12"/>
    <p:sldId id="262" r:id="rId13"/>
    <p:sldId id="263" r:id="rId14"/>
    <p:sldId id="261" r:id="rId15"/>
    <p:sldId id="264" r:id="rId16"/>
    <p:sldId id="265" r:id="rId17"/>
    <p:sldId id="267" r:id="rId18"/>
    <p:sldId id="284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1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3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7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6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4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11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1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4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E7E5E-554C-413E-BF39-287EC2DDB47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B9F2-8F34-463C-8BA8-6083C16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745" y="1224948"/>
            <a:ext cx="10258545" cy="2387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книжных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 в библиотеке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0276" y="3612548"/>
            <a:ext cx="5307724" cy="165576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4633" y="378573"/>
            <a:ext cx="70996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«ЦБС»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методической и инновационной деятельности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55" y="3574590"/>
            <a:ext cx="5045414" cy="312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8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05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65130" y="1764103"/>
            <a:ext cx="452995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темы, целевого и читательского назначения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0193" y="2837352"/>
            <a:ext cx="4508937" cy="575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отбор документов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4994" y="3556277"/>
            <a:ext cx="4508937" cy="62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структуры выставки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1174" y="4331633"/>
            <a:ext cx="4508937" cy="705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документов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8882" y="5192110"/>
            <a:ext cx="4508937" cy="666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выставки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64165" y="2469932"/>
            <a:ext cx="430924" cy="54632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41779" y="3216166"/>
            <a:ext cx="430924" cy="54171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378261" y="4064888"/>
            <a:ext cx="425670" cy="49398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866994" y="4982198"/>
            <a:ext cx="409904" cy="52551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283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51586" y="2094680"/>
            <a:ext cx="3584027" cy="1114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7269" y="4001294"/>
            <a:ext cx="3773213" cy="2124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актуальности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читательского интереса к теме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73461" y="3909847"/>
            <a:ext cx="3552497" cy="2039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конкретизация темы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9100272">
            <a:off x="3342290" y="3245538"/>
            <a:ext cx="1450427" cy="4645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2237677">
            <a:off x="7490508" y="3082587"/>
            <a:ext cx="1357026" cy="4803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665076" y="4929350"/>
            <a:ext cx="1408385" cy="525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>
          <a:xfrm>
            <a:off x="210207" y="1752693"/>
            <a:ext cx="725213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16"/>
          <p:cNvSpPr>
            <a:spLocks noGrp="1"/>
          </p:cNvSpPr>
          <p:nvPr>
            <p:ph sz="half" idx="2"/>
          </p:nvPr>
        </p:nvSpPr>
        <p:spPr>
          <a:xfrm>
            <a:off x="7462345" y="1825625"/>
            <a:ext cx="440383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выставочной работы библиотеки, как правило, является раскрытие фондов.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решаемыми библиотекой посредством библиотечных выставок, являются привлечение внимания к чтению, облегчение поиска необходимых изданий.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06419" y="1882860"/>
            <a:ext cx="3041477" cy="1505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читательское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210207" y="3602575"/>
            <a:ext cx="2735317" cy="2528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Возраст,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бразование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отенциального пользователя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81400" y="3747470"/>
            <a:ext cx="3597165" cy="2429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Мотивы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чтения (деловые, самообразовательные, развлекательные)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9100272">
            <a:off x="2273696" y="3347965"/>
            <a:ext cx="765794" cy="4645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658476">
            <a:off x="4302619" y="3184209"/>
            <a:ext cx="777780" cy="4803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927523" y="4814680"/>
            <a:ext cx="653877" cy="525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55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283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14648" y="1825626"/>
            <a:ext cx="3520965" cy="1505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документов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7269" y="4001294"/>
            <a:ext cx="3773213" cy="2124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библиографическим и методическим пособиям</a:t>
            </a:r>
          </a:p>
        </p:txBody>
      </p:sp>
      <p:sp>
        <p:nvSpPr>
          <p:cNvPr id="6" name="Овал 5"/>
          <p:cNvSpPr/>
          <p:nvPr/>
        </p:nvSpPr>
        <p:spPr>
          <a:xfrm>
            <a:off x="7073461" y="3909847"/>
            <a:ext cx="3972911" cy="2215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электронному каталогу, карточным каталогам и картотекам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9100272">
            <a:off x="3216530" y="3190553"/>
            <a:ext cx="1450427" cy="4645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2237677">
            <a:off x="7537626" y="3090512"/>
            <a:ext cx="1357026" cy="4803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665076" y="4929350"/>
            <a:ext cx="1408385" cy="525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782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524023">
            <a:off x="3780949" y="2915440"/>
            <a:ext cx="722852" cy="50565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3856860" y="2059768"/>
            <a:ext cx="4330262" cy="59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документов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5944" y="3643095"/>
            <a:ext cx="3489436" cy="955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новизне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80386" y="3649453"/>
            <a:ext cx="3531476" cy="987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соответствии читательскому адресу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66344" y="5538952"/>
            <a:ext cx="3489436" cy="1103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Привлекательности внешнего оформления книги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35337" y="5466342"/>
            <a:ext cx="3531476" cy="976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соответствию цели выставки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63231">
            <a:off x="7211662" y="2950371"/>
            <a:ext cx="725487" cy="5060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95185">
            <a:off x="3510620" y="4771803"/>
            <a:ext cx="692481" cy="48299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836011">
            <a:off x="7294568" y="4803228"/>
            <a:ext cx="695852" cy="4853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31114">
            <a:off x="5465380" y="5594929"/>
            <a:ext cx="701101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21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85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оформления выставки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510" y="11739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Главное требование здесь – структура должна способствовать раскрытию содержания темы и акцентировать внимание на наиболее </a:t>
            </a:r>
            <a:r>
              <a:rPr lang="ru-RU" dirty="0" smtClean="0"/>
              <a:t>важных </a:t>
            </a:r>
            <a:r>
              <a:rPr lang="ru-RU" dirty="0"/>
              <a:t>проблемах.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199" y="1173984"/>
            <a:ext cx="10515601" cy="1106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структуры выставки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64166" y="2518787"/>
            <a:ext cx="5257800" cy="2067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количества разделов, цитат, пояснительных текстов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8199" y="2469931"/>
            <a:ext cx="4868917" cy="2081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заголовка соответствующего требованиям (лаконичность,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нешаблонность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информационная емкость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8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9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оформлению книжной выставки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097" y="1564564"/>
            <a:ext cx="10515600" cy="50418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должна привлекать непроизвольное внимание.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разные материалы (цветную бумагу, картон, ткань, иллюстрации, экспонаты, предметы и т.д.).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правильно подобрано сочетание цветов – не более трех на одной выставке.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на шрифты.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друг от друга форматом (маленькие, большие, по графическому решению обложки (с рисунком, без) по тону (светлее, темнее) и эти различия нужно использовать, чтобы добиться интенсивного восприятия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по тону, в темных, светлых обложках, тогда каждая из книг будет в то же время подчеркивать, оттенять предыдущую и последующую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Неправильно, когда одна книг накладывается на другую, закрывая ее заглавие, обложку.</a:t>
            </a:r>
          </a:p>
        </p:txBody>
      </p:sp>
    </p:spTree>
    <p:extLst>
      <p:ext uri="{BB962C8B-B14F-4D97-AF65-F5344CB8AC3E}">
        <p14:creationId xmlns:p14="http://schemas.microsoft.com/office/powerpoint/2010/main" val="91778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5939"/>
            <a:ext cx="10515600" cy="86458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распространенные ошибки при оформлении книжных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834" y="851337"/>
            <a:ext cx="10515600" cy="5644055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не несет никакой смысловой нагрузки;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излишняя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и излишняя сложность представленного материала для широкой аудитории;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переизбыток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(слишком много источников на полках);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бессистемная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информации;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изношенные книги (исключение, когда экспонируются разные издания одной и той же книги);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перенасыщенность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предметного ряда, иллюстративного материала, в том числе не соответствующих теме выставки.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6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распространенные ошибки при оформлении книжных выставок: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1752"/>
            <a:ext cx="10515600" cy="49052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нечитаемые заголовок, названия разделов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текстах; 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 и портреты (искажение пропорции и цвета);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неаккуратное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крепление текстов, экспонатов; повреждение книг скрепками, клеем, скотчем;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распложены для человека среднего роста высоко, или низко на нижней полке.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неразборчивых, нечитаемых шрифтов в структурных элементах выставки.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779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10" y="20747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772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 занятие будет посвящено видам выставок,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дизайну.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Дерзайте, проявляйте фантазию, не забывайте чувство меры!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8124" y="365126"/>
            <a:ext cx="3594538" cy="6964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ыставка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6535"/>
            <a:ext cx="10515600" cy="581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ГОСТу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7.0.103─2018 «Библиотечно-информационное обслуживание. Термины и определения»: «3.4.9 </a:t>
            </a:r>
            <a:r>
              <a:rPr lang="ru-RU" sz="3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выставка: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документов, систематизированных в соответствии с определенной концепцией, в помещении библиотеки или вне библиотеки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«Справочнике библиотекаря»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 г.) дано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 определение </a:t>
            </a:r>
            <a:r>
              <a:rPr lang="ru-RU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библиотечной выставки: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«– это публичная демонстрация специально подобранных и систематизированных произведений печати и других носителей информации, рекомендуемых пользователям библиотеки для обозрения и ознакомления».</a:t>
            </a:r>
            <a:endPara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6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690" y="449208"/>
            <a:ext cx="3426372" cy="738461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ыставка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 о содержании библиотечных фондов и новых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поступлениях.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Пропагандирует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рекламирует лучшие документы, раскрывает 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выставочной работе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Комфортность.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Выставка должна функционировать в гармоничной библиотечной среде: удобное расположение книг 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выставке,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освещение,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для отдыха читателя.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Наглядность.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Документы на выставке располагаются в наиболее удобном для обозрения и восприятия ракурсе. Выставочная деятельность библиотек опирается на принцип наглядности и является наиболее действенным способом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её продвижения.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Доступность.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Обязательное условие выставочной деятельности публичных библиотек – открытый доступ к экспонируемой литературе.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библиотечных выставок понимается как актуальность и возможность посмотреть ее библиографические данные.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4290"/>
            <a:ext cx="9997966" cy="840827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библиотечных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797"/>
            <a:ext cx="10515600" cy="55105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статусу – самостоятельные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сопровождающие массовое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содержанию – универсальные, отраслевые,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тематические, персональные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целевому назначению - в помощь учебе,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общеобразовательного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общекультурного уровня, в целях информирования и т. п.;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времени публикации и поступления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библиотеку предоставленных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них материалов – новых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поступлений,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годы, «забытых изданий»;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месту экспонирования – организуемые в библиотеке или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6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4290"/>
            <a:ext cx="9997966" cy="840827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библиотечных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797"/>
            <a:ext cx="10515600" cy="5394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срокам функционирования – постоянные,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долговременные, кратковременные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полноте раскрытия фонда – просмотровые,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локальные, полочные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видам изданий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периодических изданий,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комплексная;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конструкционным особенностям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витринные,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внутристеллажные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внутриполочные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выставки - «развалы»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передвижные, «кольцевые» и др.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6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библиотечных выставок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Уточнение проблематики выставки. Важно, чтобы выставка содержала в себе проблему, актуальную на сегодняшний день и интересную для читателя.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Изучение содержания проблемы. Обязательное условие, чтобы ни один документ не попал на выставку, без изучения библиотекарем его содержания, выяснения точки зрения автора.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концепции выставки. Следует тщательно отбирать материалы для выставки, обдумать оформительские средства, передать цели и образы.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13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продуманная концепция выставки должна отвечать на 3 вопроса: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703" y="1690688"/>
            <a:ext cx="7346731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5125"/>
            <a:ext cx="8639503" cy="55978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особенности библиотечной выставки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1338"/>
            <a:ext cx="10515600" cy="53256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выставке должны «разговаривать»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посетителем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различных интерактивных средств, предметного ряда, технического сопровождения, оформительских приемов, дополнительного раздаточного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малых форм.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двух выставочных форм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(выставка-дискуссия, выставка-эпопея, выставка-память и др.), указание формы концентрирует главную идею выставки, делает ее понятной будущим зрителям.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актуальны выставки по узким темам с очевидной практической пользой, с современной символикой, выразительными слоганами, интерактивные, с дополняющим идею предметным рядом.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выставочная концепция основывается на индивидуализации выставки. Каждая выставка, организованная в библиотеке, должна принципиально отличаться от предыдущей.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источников информации, предметных экспонатов,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иллюстративного материала и т.д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самые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разнообразные: портреты, иллюстрации, плакаты, репродукции картин, фотографии, декоративные элементы, природный материал, рисунки, поделки, отзывы на книги, мини сочинения, эссе, различные вещи, предметы, помогающие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содержание выставки.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1080</Words>
  <Application>Microsoft Office PowerPoint</Application>
  <PresentationFormat>Широкоэкранный</PresentationFormat>
  <Paragraphs>101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Организация книжных выставок в библиотеке</vt:lpstr>
      <vt:lpstr>Выставка</vt:lpstr>
      <vt:lpstr>Выставка </vt:lpstr>
      <vt:lpstr> Требования к выставочной работе </vt:lpstr>
      <vt:lpstr>Классификация библиотечных выставок</vt:lpstr>
      <vt:lpstr>Классификация библиотечных выставок</vt:lpstr>
      <vt:lpstr>Технология библиотечных выставок</vt:lpstr>
      <vt:lpstr>Грамотно продуманная концепция выставки должна отвечать на 3 вопроса: </vt:lpstr>
      <vt:lpstr>Концептуальные особенности библиотечной выставки</vt:lpstr>
      <vt:lpstr>Алгоритм оформления выставки</vt:lpstr>
      <vt:lpstr>Алгоритм оформления выставки</vt:lpstr>
      <vt:lpstr>Алгоритм оформления выставки</vt:lpstr>
      <vt:lpstr>Алгоритм оформления выставки</vt:lpstr>
      <vt:lpstr>Алгоритм оформления выставки</vt:lpstr>
      <vt:lpstr>Алгоритм оформления выставки</vt:lpstr>
      <vt:lpstr>Советы по оформлению книжной выставки</vt:lpstr>
      <vt:lpstr>Самые распространенные ошибки при оформлении книжных выставок:  </vt:lpstr>
      <vt:lpstr>Самые распространенные ошибки при оформлении книжных выставок: 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63</cp:revision>
  <dcterms:created xsi:type="dcterms:W3CDTF">2023-10-18T06:27:52Z</dcterms:created>
  <dcterms:modified xsi:type="dcterms:W3CDTF">2023-11-21T13:47:00Z</dcterms:modified>
</cp:coreProperties>
</file>