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1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4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81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1958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6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779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4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27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71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1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0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9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8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5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07067" y="1233377"/>
            <a:ext cx="7766936" cy="281745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УЧЁТА РАБОТЫ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БИБЛИОТЕКИ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07067" y="407193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ВЕДЕНИЯ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854" y="458125"/>
            <a:ext cx="9080938" cy="394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УЧЁТ МАССОВОЙ РАБОТЫ</a:t>
            </a:r>
            <a:endParaRPr lang="en-US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предусмотрены следующие графы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№ п/п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Число и месяц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Название и форма мероприятия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Количество обслуженных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Кто проводил мероприятие и где.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указываются согласно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паспорту массового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73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1434" y="324117"/>
            <a:ext cx="8962697" cy="317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УЧЁТ РАБОТЫ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БИБЛИОТЕЧНЫМИ ПУНКТАМИ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отражается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по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внестационарному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обслуживанию пользователей с целью книгообмена. Но эту работу можно учитывать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отдельном учётном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документе (тетради),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заполняя третью часть дневника.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3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9166" y="522701"/>
            <a:ext cx="8776138" cy="548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ОФОРМЛЕНИЯ ДНЕВНИКА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Заполнять графы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ручкой с пастой синего (фиолетового)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цвета. Не допускается заполнение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фломастером, карандашом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принимаются следующие пометки: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выходной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больничный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сессия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(не допускается писать большими буквами на весь период сессии,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достаточно отметить начало и окончание сессии),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отпуск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в библиотеке один сотрудник 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(отметить начало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окончание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отпуска),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санитарный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праздничный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день,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учёба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(тот день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когда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сотрудник вызывается в ЦРБ на совещания, семинары).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Допускается обернуть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 прозрачной обложкой.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дневниках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допускаются исправления, подчёркивания, небрежность в заполнении, заполнение карандашом, арифметические и грамматические ошибки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 конце каждого месяца не забывайте суммировать показатели и переносить их с нарастающим итогом в первую строку.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80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689" y="240589"/>
            <a:ext cx="8860221" cy="5423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 учёта работы библиотеки является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основании которого предоставляются данные для годового отчёта по форме № 6-НК.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Дневники ведутся в каждом структурном подразделении, обслуживающем пользователей.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Дневник заполняется ежедневно. Данные вводятся согласно первичным учётным документам, к которым относятся: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читательский формуляр (формуляр зарегистрированного пользователя),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регистрационная карточка читателя,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тетрадь учёта выполненных справок,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паспорт массового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мероприятия, книжной выставки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497" y="591235"/>
            <a:ext cx="8939048" cy="6458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Часть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I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Учёт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состава читателей, посещаемости и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книговыдачи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Число месяца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2. Число зарегистрированных пользователей, всего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указывается число зарегистрированных пользователей библиотеки, зафиксированных в единой регистрационной картотеке. Учитываются читатели, записавшиеся (или перерегистрированные) в данный день. Посетители массовых мероприятий в данной графе не учитываются.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пользователей, обслуженных в стенах библиотеки, всего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указывается число зарегистрированных пользователей, обслуженных в стенах библиотеки. Если, в библиотеке нет зарегистрированных удаленных пользователей, данные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совпадать.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latin typeface="Times New Roman" panose="02020603050405020304" pitchFamily="18" charset="0"/>
            </a:endParaRPr>
          </a:p>
          <a:p>
            <a:endParaRPr lang="ru-RU" sz="2400" b="1" dirty="0" smtClean="0">
              <a:latin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995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980" y="273916"/>
            <a:ext cx="8410903" cy="4305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ЧИТАТЕЛЕЙ ПО ВОЗРАСТАМ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казывается в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графах 4 и 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 них (из гр.3) молодёжь 15-30 лет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5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 них (из гр.3) пользователи свыше 30 лет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Обратите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внимание, что число зарегистрированных пользователей из графы 4 и 5 (15-30 лет и свыше 30) даёт в сумме число в графе 2!</a:t>
            </a: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9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869" y="625486"/>
            <a:ext cx="8741979" cy="4399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Графы 6 - 12. Отдельные группы читателей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– 12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учитываются те группы пользователей, на обслуживание которых библиотека обращает особое внимание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пользователи внутрисистемного обмена (ВСО), межбиблиотечного абонемента (МБА),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читатели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ограниченными возможностями здоровья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обязательно!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иблиотеки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имеющие пункты выдачи, выделяют графу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 том числе во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внестационарных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условиях» (из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отметить обучающихся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студентов, пенсионеров, для сельских филиалов - работников сельского хозяйства.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00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310" y="428035"/>
            <a:ext cx="9396249" cy="5508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ПОСЕЩЕНИЙ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графе 13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число зарегистрированных приходов физических лиц в помещение библиотеки с целью получения библиотечно-информационных услуг, с целью книгообмена, участия в массовом мероприятии, с целью обращения к ресурсам «Национальной электронной библиотеки», использования библиотечного пространства для общения и отдыха.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14.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том числе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посещение массовых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графе 14 (из графы 13)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указывается число посещений массовых мероприятий, которое учитывается согласно паспорту массового мероприятия,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проводимого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стенах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библиотеки.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15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Если библиотека имеет пункт выдачи, то графа делится на 2 части. одна часть – «Число посещений во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внестационарных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условиях», вторая часть – в том числе на массовых мероприятиях во вне стационара. Если библиотека не имеет пункта выдачи, то в данной графе учитывается количество посещений массовых мероприятий во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внестационарных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условиях.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40068" y="524782"/>
            <a:ext cx="7380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УЧЁТ ВЫДАЧИ ДОКУМЕНТОВ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9806" y="1263446"/>
            <a:ext cx="8773511" cy="291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16. Всего выдано.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данной графе указывается количество экземпляров выданных документов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всего (сумма граф с 17 по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7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1186" y="683003"/>
            <a:ext cx="7924800" cy="6511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ВЫДАЧИ ДОКУМЕНТОВ ЧИТАТЕЛЯМ ПО ВОЗРАСТАМ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последующих графах идёт классификация выдачи документов по возрастам: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23 с 15 до 30 лет, графа 29 свыше 30 лет. 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Важно, что сумма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23 и 29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совпадает с показателем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графы 16 (всего выдано)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любой свободной графе необходимо вести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учёт количества изданий, к которым обращался пользователь через виртуальный читальный зал (в частности, НЭБ).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внимание, что это число не должно суммироваться с числом выданных документов. Данные сведения нужны для заполнения формы отчёта 6-НК.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любой свободной графе этого раздела дневника ведётся учёт удалённых обращений.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607" y="852333"/>
            <a:ext cx="8781393" cy="5692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УЧЁТ ЧИТАТЕЛЬСКИХ ЗАПРОСОВ (СПРАВОК)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Выдано справок.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суммарное число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справок,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выполненных в устной или письменной форме по запросам различных категорий посетителей библиотеки. Суммируются все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справки,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зафиксированные в первичной форме учёта: «Тетрадь учёта выполненных справок» (тематические, уточняющие и фактографические справки).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КЛАССИФИКАЦИЯ ПО ВОЗРАСТАМ: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41. 15-30 лет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количество выданных справок пользователям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15до 30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42. Свыше 30 лет.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количество выданных справок пользователям свыше 30 лет.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ВАЖНО: Графа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 – это сумма граф 41 и 42.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215</TotalTime>
  <Words>849</Words>
  <Application>Microsoft Office PowerPoint</Application>
  <PresentationFormat>Широкоэкранный</PresentationFormat>
  <Paragraphs>86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ДНЕВНИК  УЧЁТА РАБОТЫ БИБЛИОТЕКИ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 РАБОТЫ БИБЛИОТЕКИ</dc:title>
  <dc:creator>user</dc:creator>
  <cp:lastModifiedBy>user</cp:lastModifiedBy>
  <cp:revision>21</cp:revision>
  <dcterms:created xsi:type="dcterms:W3CDTF">2023-02-17T05:18:49Z</dcterms:created>
  <dcterms:modified xsi:type="dcterms:W3CDTF">2024-05-22T12:24:21Z</dcterms:modified>
</cp:coreProperties>
</file>