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0" r:id="rId5"/>
    <p:sldId id="258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725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3F56-F64C-4F0B-A5BC-ADD3F0168C6B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4607-5F0C-488D-960A-235ABEAD9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1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3F56-F64C-4F0B-A5BC-ADD3F0168C6B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4607-5F0C-488D-960A-235ABEAD9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43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3F56-F64C-4F0B-A5BC-ADD3F0168C6B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4607-5F0C-488D-960A-235ABEAD9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390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3F56-F64C-4F0B-A5BC-ADD3F0168C6B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4607-5F0C-488D-960A-235ABEAD9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19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3F56-F64C-4F0B-A5BC-ADD3F0168C6B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4607-5F0C-488D-960A-235ABEAD9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44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3F56-F64C-4F0B-A5BC-ADD3F0168C6B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4607-5F0C-488D-960A-235ABEAD9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689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3F56-F64C-4F0B-A5BC-ADD3F0168C6B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4607-5F0C-488D-960A-235ABEAD9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29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3F56-F64C-4F0B-A5BC-ADD3F0168C6B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4607-5F0C-488D-960A-235ABEAD9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122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3F56-F64C-4F0B-A5BC-ADD3F0168C6B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4607-5F0C-488D-960A-235ABEAD9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75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3F56-F64C-4F0B-A5BC-ADD3F0168C6B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4607-5F0C-488D-960A-235ABEAD9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16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3F56-F64C-4F0B-A5BC-ADD3F0168C6B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4607-5F0C-488D-960A-235ABEAD9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03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23F56-F64C-4F0B-A5BC-ADD3F0168C6B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34607-5F0C-488D-960A-235ABEAD9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42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0091" y="357051"/>
            <a:ext cx="8560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МБУК «ЦБС»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Кстовского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округа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Центральная библиотека им.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А.С.Пушкина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методической и инновационной деятельности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9761" y="2386149"/>
            <a:ext cx="87695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«Организация летнего отдыха детей и подростков»</a:t>
            </a:r>
            <a:endParaRPr lang="ru-RU" sz="5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41371" y="5303520"/>
            <a:ext cx="3744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Кстово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0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9029" y="470263"/>
            <a:ext cx="8422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учреждение культуры «Централизованная библиотечная система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lvl="0" algn="ctr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Кстовского муниципального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Нижегородской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</a:p>
          <a:p>
            <a:pPr lvl="0" algn="ctr"/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Прокошевская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сельская библиотека-филиал №21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99015" y="1764722"/>
            <a:ext cx="76112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Программа летнего чтения </a:t>
            </a:r>
          </a:p>
          <a:p>
            <a:pPr algn="ctr"/>
            <a:endParaRPr lang="ru-RU" sz="28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«Волшебство книжного лета» 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794171" y="3429000"/>
            <a:ext cx="388402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программы:</a:t>
            </a:r>
          </a:p>
          <a:p>
            <a:pPr algn="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Жанна Дмитриевна Пестова</a:t>
            </a:r>
          </a:p>
          <a:p>
            <a:pPr algn="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едущий библиотекарь </a:t>
            </a:r>
          </a:p>
          <a:p>
            <a:pPr algn="r"/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Прокошевской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сельской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библиотеки-филиала №21</a:t>
            </a:r>
          </a:p>
          <a:p>
            <a:pPr algn="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.Прокошево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ул.Новая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25</a:t>
            </a:r>
          </a:p>
          <a:p>
            <a:pPr algn="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елефон: (8-83145) 58-5-90</a:t>
            </a:r>
          </a:p>
          <a:p>
            <a:pPr algn="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 почта: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prokbiblioteka@yandex.com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26953" y="5787699"/>
            <a:ext cx="2203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Прокошево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50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32874" y="65988"/>
            <a:ext cx="901202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Цель программы</a:t>
            </a:r>
          </a:p>
          <a:p>
            <a:pPr algn="ctr"/>
            <a:endParaRPr lang="ru-RU" sz="3200" dirty="0"/>
          </a:p>
          <a:p>
            <a:pPr algn="ctr"/>
            <a:r>
              <a:rPr lang="ru-RU" sz="3200" dirty="0" smtClean="0"/>
              <a:t>Задачи</a:t>
            </a:r>
          </a:p>
          <a:p>
            <a:pPr algn="ctr"/>
            <a:endParaRPr lang="ru-RU" sz="3200" dirty="0"/>
          </a:p>
          <a:p>
            <a:pPr algn="ctr"/>
            <a:r>
              <a:rPr lang="ru-RU" sz="3200" dirty="0" smtClean="0"/>
              <a:t>Целевая аудитория</a:t>
            </a:r>
          </a:p>
          <a:p>
            <a:pPr algn="ctr"/>
            <a:endParaRPr lang="ru-RU" sz="3200" dirty="0" smtClean="0"/>
          </a:p>
          <a:p>
            <a:pPr algn="ctr"/>
            <a:r>
              <a:rPr lang="ru-RU" sz="3200" dirty="0" smtClean="0"/>
              <a:t>Сроки реализации</a:t>
            </a:r>
          </a:p>
          <a:p>
            <a:pPr algn="ctr"/>
            <a:endParaRPr lang="ru-RU" sz="3200" dirty="0"/>
          </a:p>
          <a:p>
            <a:pPr algn="ctr"/>
            <a:r>
              <a:rPr lang="ru-RU" sz="3200" dirty="0" smtClean="0"/>
              <a:t>Партнёры</a:t>
            </a:r>
          </a:p>
          <a:p>
            <a:pPr algn="ctr"/>
            <a:endParaRPr lang="ru-RU" sz="3200" dirty="0"/>
          </a:p>
          <a:p>
            <a:pPr algn="ctr"/>
            <a:r>
              <a:rPr lang="ru-RU" sz="3200" dirty="0" smtClean="0"/>
              <a:t>Ожидаемые результаты</a:t>
            </a:r>
          </a:p>
          <a:p>
            <a:pPr algn="ctr"/>
            <a:endParaRPr lang="ru-RU" sz="3200" dirty="0"/>
          </a:p>
          <a:p>
            <a:pPr algn="ctr"/>
            <a:r>
              <a:rPr lang="ru-RU" sz="3200" dirty="0" smtClean="0"/>
              <a:t>План работы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28079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4366" y="627017"/>
            <a:ext cx="1015419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мероприятий в летний период</a:t>
            </a: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710896"/>
              </p:ext>
            </p:extLst>
          </p:nvPr>
        </p:nvGraphicFramePr>
        <p:xfrm>
          <a:off x="2177592" y="1649693"/>
          <a:ext cx="7861954" cy="4421171"/>
        </p:xfrm>
        <a:graphic>
          <a:graphicData uri="http://schemas.openxmlformats.org/drawingml/2006/table">
            <a:tbl>
              <a:tblPr firstRow="1" firstCol="1" bandRow="1"/>
              <a:tblGrid>
                <a:gridCol w="673504"/>
                <a:gridCol w="2251428"/>
                <a:gridCol w="1120150"/>
                <a:gridCol w="1120150"/>
                <a:gridCol w="1348361"/>
                <a:gridCol w="1348361"/>
              </a:tblGrid>
              <a:tr h="819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п/п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и форма мероприятия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Дата, время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Возрастная категория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Место проведения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1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«В мире прекрасного» - арт-час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6+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Библиотека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Ж.Д.Пестова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6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«Праздник детства» - игровая программа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12.00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0+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Открытая площадка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Ж.Д.Пестова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6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6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6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6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26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1127" y="0"/>
            <a:ext cx="11260183" cy="6546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Отчёт по программе летнего чтения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28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Аналитическая справка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включает введение, основную часть и заключение.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водной части обосновывается актуальность темы, цель и задачи, целевая аудитория, сроки реализации, партнёры, раскрывается значимость и ценность программы.</a:t>
            </a: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Основная часть содержит цифровые показатели, план мероприятий и краткий обзор мероприятий.</a:t>
            </a: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заключение необходимо указать эффективность и результаты работы.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1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4715" y="668317"/>
            <a:ext cx="85605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Цифровые показатели:</a:t>
            </a:r>
          </a:p>
          <a:p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Читатели – 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Посещения – 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Книговыдача – 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проведено мероприятий – 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Посещения на массовых мероприятиях – 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Оформлено книжных выставок -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30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074" y="446415"/>
            <a:ext cx="11329852" cy="5624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включают:</a:t>
            </a: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сценарии 2-3-х мероприятий, анкетирования, информационно-рекламная продукция,</a:t>
            </a: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электронные презентации (при наличии), которые сопровождали мероприятия,</a:t>
            </a: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коллекции фотографий (5-7 фотографий), роликов (1-2 ролика), если ролики представлены на социальных серверах, то необходимо указать список ссылок, </a:t>
            </a: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сканированные публикации, размещённые в средствах массовой информации, в социальных сетях;</a:t>
            </a: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видеосюжеты с участием библиотек, снятые местными телекомпаниями.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80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7" y="679982"/>
            <a:ext cx="9875520" cy="424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 к оформлению:</a:t>
            </a: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текст - в MIKROSOFT WOPD, презентации POWERPOINT</a:t>
            </a: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основной шрифт -  14,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Times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поля со всех сторон 2 см., выравнивание по ширине, нумерация страниц (кроме титульной).</a:t>
            </a: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64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328</Words>
  <Application>Microsoft Office PowerPoint</Application>
  <PresentationFormat>Широкоэкранный</PresentationFormat>
  <Paragraphs>117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</cp:revision>
  <dcterms:created xsi:type="dcterms:W3CDTF">2018-05-18T10:13:26Z</dcterms:created>
  <dcterms:modified xsi:type="dcterms:W3CDTF">2024-05-21T06:59:28Z</dcterms:modified>
</cp:coreProperties>
</file>