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8" r:id="rId1"/>
  </p:sldMasterIdLst>
  <p:sldIdLst>
    <p:sldId id="256" r:id="rId2"/>
    <p:sldId id="257" r:id="rId3"/>
    <p:sldId id="258" r:id="rId4"/>
    <p:sldId id="259" r:id="rId5"/>
    <p:sldId id="264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617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1" y="3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5/22/2024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8965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143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889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612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61BEF0D-F0BB-DE4B-95CE-6DB70DBA9567}" type="datetimeFigureOut">
              <a:rPr lang="en-US" smtClean="0"/>
              <a:pPr/>
              <a:t>5/22/2024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233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5/22/2024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80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14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998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004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5/22/2024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74448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B61BEF0D-F0BB-DE4B-95CE-6DB70DBA9567}" type="datetimeFigureOut">
              <a:rPr lang="en-US" smtClean="0"/>
              <a:pPr/>
              <a:t>5/22/2024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6877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653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38254" y="731520"/>
            <a:ext cx="10201522" cy="4834393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ОФОРМЛЕНИЯ ПЛАНОВ И ОТЧЁТОВ</a:t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Кстово,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44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11464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основных планов и отчётов, 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заполняемых в табличном формате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1"/>
          </p:nvPr>
        </p:nvSpPr>
        <p:spPr>
          <a:xfrm>
            <a:off x="566057" y="1757238"/>
            <a:ext cx="5255623" cy="37490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ПЛАНЫ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лан на следующую неделю: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15.00 ч. среды текущей недели;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лан на следующий месяц: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12.00 ч. 5 числа текущего месяца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нформация о важных событиях, в том числе проводимых в рамках реализации проекта «Пушкинская карта», на следующую неделю: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11.00 ч. вторника текущей недели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6274526" y="1711234"/>
            <a:ext cx="4994366" cy="414092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ОТЧЁТЫ: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тчёт за текущую неделю: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12.00 ч. пятницы этой же недели;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тчёт за текущий месяц: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12.00 ч. 25 числа текущего месяца;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отчёт по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ЗОЖ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за текущий месяц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до 12.00 ч. 25 числа текущего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месяца;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тчёт 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толерантности за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текущий месяц: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до 12.00 ч. 25 числа текущего месяца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проведении информационно-пропагандистских мероприятий в связи с памятными датами военной истории Отечества с использованием материалов, предоставленных Российским военно-историческим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обществом за текущий месяц: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12.00 ч. последнего дня текущего месяца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Отчёт  о мероприятиях в поддержку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 за месяц: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12.00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ч.,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7-го число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текущего месяца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51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subTitle" idx="4294967295"/>
          </p:nvPr>
        </p:nvSpPr>
        <p:spPr>
          <a:xfrm>
            <a:off x="471948" y="595312"/>
            <a:ext cx="11012129" cy="557934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 НА МЕСЯЦ</a:t>
            </a:r>
          </a:p>
          <a:p>
            <a:pPr marL="0" indent="0" algn="ctr"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месяц оформляется в таблице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графу соответствующей даты вносится следующая информация: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и форма мероприятия. Название заключается в ВЕРТИКАЛЬНЫЕ кавычки.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начала мероприятия в следующем формате: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11.00 ч.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проведения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(это может быть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библиотека, открытая площадка, социальная сеть «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ВКонтакте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или какое-либо учреждения – школа, детский сад 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т.д. – пишется в соответствии с данными официального сайта учреждения)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речь идёт о книжной выставке, то указывается весь период её функционирования. Например,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1-10.09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Предполагаемое количество участников. Например,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 чел.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138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просмотров</a:t>
            </a:r>
          </a:p>
          <a:p>
            <a:pPr marL="342900" indent="-342900">
              <a:buAutoNum type="arabicPeriod"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44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-774" t="19246" r="774" b="8576"/>
          <a:stretch/>
        </p:blipFill>
        <p:spPr>
          <a:xfrm>
            <a:off x="298102" y="539933"/>
            <a:ext cx="11455121" cy="571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99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1634" y="511965"/>
            <a:ext cx="10045337" cy="1787098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ru-RU" alt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Образец плана </a:t>
            </a:r>
            <a:r>
              <a:rPr lang="ru-RU" altLang="ru-RU" sz="3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на месяц для </a:t>
            </a:r>
            <a:r>
              <a:rPr lang="ru-RU" altLang="ru-RU" sz="3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размещения</a:t>
            </a:r>
            <a:br>
              <a:rPr lang="ru-RU" altLang="ru-RU" sz="3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altLang="ru-RU" sz="3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информационном стенде</a:t>
            </a:r>
            <a:r>
              <a:rPr lang="ru-RU" altLang="ru-RU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мероприятий Центральной детской библиотеки им. </a:t>
            </a:r>
            <a:r>
              <a:rPr lang="ru-RU" altLang="ru-R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В.С.Рыжакова</a:t>
            </a:r>
            <a:r>
              <a:rPr lang="ru-RU" altLang="ru-R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altLang="ru-R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сентябрь 2023 г.</a:t>
            </a:r>
            <a:br>
              <a:rPr lang="ru-RU" altLang="ru-R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897" y="2455817"/>
            <a:ext cx="10171611" cy="4119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49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8639" y="261257"/>
            <a:ext cx="11133909" cy="623533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ru-RU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ОБЩИЕ ПРАВИЛА ОФОРЛЕНИЯ ПЛАНОВ </a:t>
            </a:r>
            <a:r>
              <a:rPr lang="ru-RU" sz="3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31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ОТЧЁТОВ</a:t>
            </a:r>
            <a:br>
              <a:rPr lang="ru-RU" sz="31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проверки, редактирования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текста всегда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включаем знак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скрытых символов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Если какое-либо мероприятие проходит несколько дней подряд (например, с 1 января по 6 января) – в графе «Дата, время» пишем: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1-6.01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(без пробелов). </a:t>
            </a:r>
            <a:b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одно мероприятие будет проходить в разные даты (например, 1 и 10 января) – в графе «Дата, время» пишем: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1,10.01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(без пробелов) </a:t>
            </a:r>
            <a:b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Время указываем в формате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10.00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(десять ТОЧКА ноль ноль).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10:00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не правильно.</a:t>
            </a:r>
            <a:b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И.О.Фамилия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пишем БЕЗ ПРОБЕЛОВ!!!!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(в том числе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графе «Наименование мероприятия», например: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цикл мероприятий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2-летию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 дня рождения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А.С.Пушкина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b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Название и форма мероприятия: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«Рождественская история» - час информации </a:t>
            </a:r>
            <a:b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(«Название мероприятия» (1 пробел)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(тире) 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 пробел) форма мероприятия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Шрифт для заполнения документов –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Times New 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Roman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размер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Межстрочный интервал -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одинарный.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2716" y="954779"/>
            <a:ext cx="576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41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79432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оформления недельных планов и отчётов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1576251"/>
            <a:ext cx="10058400" cy="445878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графе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«Время»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указывается время начала мероприятия в формате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9.00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продолжительность мероприятия не ограничивается одним днём, как правило, это книжные выставки, то нам предлагаются следующие формулировки: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10.00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(время начала работы выставки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 с помощью клавиши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переходим на следующую строку и указываем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ЕЖЕДНЕВНО, В ТЕЧЕНИЕ НЕДЕЛИ или ДВУХ НЕДЕЛЬ.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Допустима формулировка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ДО КОНЦА МЕСЯЦА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10.00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жедневно, в течение недели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28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25653" t="10825" r="25204" b="12846"/>
          <a:stretch/>
        </p:blipFill>
        <p:spPr>
          <a:xfrm>
            <a:off x="2088567" y="249381"/>
            <a:ext cx="7680794" cy="63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08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71523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2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TM03457510[[fn=Савон]]</Template>
  <TotalTime>658</TotalTime>
  <Words>372</Words>
  <Application>Microsoft Office PowerPoint</Application>
  <PresentationFormat>Широкоэкранный</PresentationFormat>
  <Paragraphs>37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Calibri</vt:lpstr>
      <vt:lpstr>Century Gothic</vt:lpstr>
      <vt:lpstr>Garamond</vt:lpstr>
      <vt:lpstr>Times New Roman</vt:lpstr>
      <vt:lpstr>Savon</vt:lpstr>
      <vt:lpstr>  ПРАВИЛА ОФОРМЛЕНИЯ ПЛАНОВ И ОТЧЁТОВ    г. Кстово, 2024 </vt:lpstr>
      <vt:lpstr>Перечень основных планов и отчётов,  заполняемых в табличном формате</vt:lpstr>
      <vt:lpstr>         </vt:lpstr>
      <vt:lpstr>Презентация PowerPoint</vt:lpstr>
      <vt:lpstr>    Образец плана мероприятий на месяц для размещения  на информационном стенде  План мероприятий Центральной детской библиотеки им. В.С.Рыжакова  на сентябрь 2023 г.   </vt:lpstr>
      <vt:lpstr>  ОБЩИЕ ПРАВИЛА ОФОРЛЕНИЯ ПЛАНОВ И ОТЧЁТОВ  Для проверки, редактирования текста всегда включаем знак скрытых символов  1. Если какое-либо мероприятие проходит несколько дней подряд (например, с 1 января по 6 января) – в графе «Дата, время» пишем: 1-6.01 (без пробелов).   2. Если одно мероприятие будет проходить в разные даты (например, 1 и 10 января) – в графе «Дата, время» пишем: 1,10.01 (без пробелов)   3. Время указываем в формате 10.00 (десять ТОЧКА ноль ноль). 10:00 – не правильно.  4. И.О.Фамилия пишем БЕЗ ПРОБЕЛОВ!!!! (в том числе в графе «Наименование мероприятия», например: цикл мероприятий к 2-летию со дня рождения А.С.Пушкина)  5. Название и форма мероприятия: «Рождественская история» - час информации  («Название мероприятия» (1 пробел) – (тире)  (1 пробел) форма мероприятия).  6. Шрифт для заполнения документов – Times New Roman, размер 12.  7. Межстрочный интервал - одинарный.   </vt:lpstr>
      <vt:lpstr>Особенности оформления недельных планов и отчётов</vt:lpstr>
      <vt:lpstr>Презентация PowerPoint</vt:lpstr>
      <vt:lpstr>БЛАГОДАРЮ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      ОФОРМЛЕНИЯ ПЛАНОВ И ОТЧЁТОВ</dc:title>
  <dc:creator>user</dc:creator>
  <cp:lastModifiedBy>user</cp:lastModifiedBy>
  <cp:revision>33</cp:revision>
  <dcterms:created xsi:type="dcterms:W3CDTF">2023-05-19T10:29:47Z</dcterms:created>
  <dcterms:modified xsi:type="dcterms:W3CDTF">2024-05-22T12:23:12Z</dcterms:modified>
</cp:coreProperties>
</file>