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84" r:id="rId10"/>
    <p:sldId id="266" r:id="rId11"/>
    <p:sldId id="267" r:id="rId12"/>
    <p:sldId id="263" r:id="rId13"/>
    <p:sldId id="268" r:id="rId14"/>
    <p:sldId id="270" r:id="rId15"/>
    <p:sldId id="273" r:id="rId16"/>
    <p:sldId id="274" r:id="rId17"/>
    <p:sldId id="271" r:id="rId18"/>
    <p:sldId id="272" r:id="rId19"/>
    <p:sldId id="275" r:id="rId20"/>
    <p:sldId id="280" r:id="rId21"/>
    <p:sldId id="276" r:id="rId22"/>
    <p:sldId id="277" r:id="rId23"/>
    <p:sldId id="278" r:id="rId24"/>
    <p:sldId id="279" r:id="rId25"/>
    <p:sldId id="282" r:id="rId26"/>
    <p:sldId id="28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3B905-7589-4BAC-86EE-B28E03A315D4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FE006-D1CB-490C-8176-F656D1DB1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2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FE006-D1CB-490C-8176-F656D1DB13B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54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221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58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158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35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07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73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35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92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98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30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711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DE51C-D6E3-441B-8A2B-8E206CAEAE13}" type="datetimeFigureOut">
              <a:rPr lang="ru-RU" smtClean="0"/>
              <a:t>13.05.2024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0431F-4BD6-43BC-860D-E9A8D0FA852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49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amyat-naroda.ru/heroes/podvig-chelovek_nagrazhdenie150022570/?static_hash=017bf61a3491aa93be064f078b7da6b8v3" TargetMode="External"/><Relationship Id="rId4" Type="http://schemas.openxmlformats.org/officeDocument/2006/relationships/hyperlink" Target="https://pamyat-naroda.ru/heroes/podvig-chelovek_nagrazhdenie15002257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amyat-naroda.ru/heroes/podvig-chelovek_nagrazhdenie46571014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amyat-naroda.ru/heroes/podvig-chelovek_nagrazhdenie1904359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amyat-naroda.ru/heroes/podvig-chelovek_nagrazhdenie150022570/?static_hash=017bf61a3491aa93be064f078b7da6b8v3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413543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КУЛЬТУРЫ «ЦЕНТРАЛИЗОВАННАЯ БИБЛИОТЕЧНАЯ СИСТЕМА» КСТОВСКОГО МУНИЦИПАЛЬНОГО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НИЖЕГОРОДСКОЙ ОБЛАСТИ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МЕТОДИЧЕСКОЙ И ИННОВАЦИОННОЙ ДЕЯТЕЛЬНОСТИ</a:t>
            </a:r>
          </a:p>
          <a:p>
            <a:pPr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В ЛИЦАХ ЗЕМЛЯКОВ</a:t>
            </a:r>
          </a:p>
          <a:p>
            <a:pPr>
              <a:lnSpc>
                <a:spcPct val="100000"/>
              </a:lnSpc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КСТОВО, 2024 г.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3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1066800"/>
            <a:ext cx="10515600" cy="6238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Кровопролитные бои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Курско-Орловского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направления, 1943 год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43009" y="5094049"/>
            <a:ext cx="5157787" cy="28807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Бойцы под прикрытием танков идут в атаку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8" y="1742675"/>
            <a:ext cx="5157787" cy="3299386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20" y="1665000"/>
            <a:ext cx="4934668" cy="3528000"/>
          </a:xfrm>
        </p:spPr>
      </p:pic>
    </p:spTree>
    <p:extLst>
      <p:ext uri="{BB962C8B-B14F-4D97-AF65-F5344CB8AC3E}">
        <p14:creationId xmlns:p14="http://schemas.microsoft.com/office/powerpoint/2010/main" val="4005888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042" y="858416"/>
            <a:ext cx="10515600" cy="51318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Переправа через Днепр, 1943 год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3" y="1371600"/>
            <a:ext cx="4973629" cy="39240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57" y="1371600"/>
            <a:ext cx="5457105" cy="3852000"/>
          </a:xfrm>
        </p:spPr>
      </p:pic>
    </p:spTree>
    <p:extLst>
      <p:ext uri="{BB962C8B-B14F-4D97-AF65-F5344CB8AC3E}">
        <p14:creationId xmlns:p14="http://schemas.microsoft.com/office/powerpoint/2010/main" val="384968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839788" y="1474236"/>
            <a:ext cx="3932237" cy="13342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Наградной лист В.П.Мухина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95" y="1062070"/>
            <a:ext cx="3453662" cy="4873625"/>
          </a:xfrm>
        </p:spPr>
      </p:pic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7707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>
              <a:hlinkClick r:id="rId4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Сайт Память народа»</a:t>
            </a:r>
            <a:endParaRPr lang="ru-RU" b="1" dirty="0">
              <a:hlinkClick r:id="rId5"/>
            </a:endParaRP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://pamyat-naroda.ru/heroes/podvig-chelovek_nagrazhdenie150022570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08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61" y="1056232"/>
            <a:ext cx="4410336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9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07706"/>
            <a:ext cx="10515600" cy="47586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Памятная доска в посёлке Ждановский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19" y="1544216"/>
            <a:ext cx="6790124" cy="4351338"/>
          </a:xfrm>
        </p:spPr>
      </p:pic>
    </p:spTree>
    <p:extLst>
      <p:ext uri="{BB962C8B-B14F-4D97-AF65-F5344CB8AC3E}">
        <p14:creationId xmlns:p14="http://schemas.microsoft.com/office/powerpoint/2010/main" val="3977153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33" y="1089000"/>
            <a:ext cx="3569489" cy="46800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Палавин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Сергей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Асафьевич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(1924 – 1988 г.г.)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352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3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07" y="1754155"/>
            <a:ext cx="7620000" cy="405881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8358" y="1129004"/>
            <a:ext cx="10515600" cy="4478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Бывшее здание Морёновской школы в Зелёном городе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4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1" y="0"/>
            <a:ext cx="12312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508" r="2508"/>
          <a:stretch>
            <a:fillRect/>
          </a:stretch>
        </p:blipFill>
        <p:spPr>
          <a:xfrm>
            <a:off x="5033898" y="992187"/>
            <a:ext cx="6172200" cy="4873625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11759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курсантов открыта мемориальная доска 8 мая 1989 года с надписью: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 этом здании с января 1942 года по июнь 1946 года размещалось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2-е Московское пулемётное училище»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561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7950" y="1772816"/>
            <a:ext cx="7036961" cy="386287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39788" y="2034073"/>
            <a:ext cx="3932237" cy="9890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Севска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12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84988"/>
            <a:ext cx="9873343" cy="5057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Пулемётчики в бою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344" r="5485"/>
          <a:stretch/>
        </p:blipFill>
        <p:spPr>
          <a:xfrm>
            <a:off x="483269" y="1825625"/>
            <a:ext cx="5085346" cy="3372017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849469"/>
            <a:ext cx="5044471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2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3" b="-1075"/>
          <a:stretch/>
        </p:blipFill>
        <p:spPr>
          <a:xfrm>
            <a:off x="3942000" y="1511559"/>
            <a:ext cx="3969000" cy="455160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017036" y="93306"/>
            <a:ext cx="9237307" cy="163285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Кстовчане – Герои Советского Союза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61" y="0"/>
            <a:ext cx="12312316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9207"/>
          <a:stretch/>
        </p:blipFill>
        <p:spPr>
          <a:xfrm>
            <a:off x="547104" y="1186655"/>
            <a:ext cx="5747188" cy="3960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75258" y="1690688"/>
            <a:ext cx="5094801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194318"/>
            <a:ext cx="3932237" cy="14649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Наградной лист С.А.Палавина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Объект 2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 r="2127" b="8262"/>
          <a:stretch/>
        </p:blipFill>
        <p:spPr>
          <a:xfrm>
            <a:off x="6035842" y="1080988"/>
            <a:ext cx="3634091" cy="4788000"/>
          </a:xfrm>
        </p:spPr>
      </p:pic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>
            <a:off x="839788" y="2659224"/>
            <a:ext cx="4236065" cy="11849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Сайт «Память народа»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://pamyat-naroda.ru/heroes/podvig-chelovek_nagrazhdenie46571014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04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84988"/>
            <a:ext cx="9873343" cy="4650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«Красное Сормово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послевоенные годы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69" y="2722640"/>
            <a:ext cx="5720646" cy="24789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4" y="1650047"/>
            <a:ext cx="5181600" cy="3551555"/>
          </a:xfrm>
        </p:spPr>
      </p:pic>
    </p:spTree>
    <p:extLst>
      <p:ext uri="{BB962C8B-B14F-4D97-AF65-F5344CB8AC3E}">
        <p14:creationId xmlns:p14="http://schemas.microsoft.com/office/powerpoint/2010/main" val="396511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31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9788" y="1002572"/>
            <a:ext cx="10515600" cy="5836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память о герое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9788" y="1513544"/>
            <a:ext cx="5157787" cy="49253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захоронения С.А.Палавина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9" y="2097176"/>
            <a:ext cx="4558266" cy="3204000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172200" y="1513544"/>
            <a:ext cx="5183188" cy="49253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герою в д. Зелецино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81" y="2097176"/>
            <a:ext cx="4644001" cy="3096000"/>
          </a:xfrm>
        </p:spPr>
      </p:pic>
    </p:spTree>
    <p:extLst>
      <p:ext uri="{BB962C8B-B14F-4D97-AF65-F5344CB8AC3E}">
        <p14:creationId xmlns:p14="http://schemas.microsoft.com/office/powerpoint/2010/main" val="1687612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945" y="0"/>
            <a:ext cx="12312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26367"/>
            <a:ext cx="10515600" cy="38687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 в г. Кстово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2"/>
          <a:stretch/>
        </p:blipFill>
        <p:spPr>
          <a:xfrm>
            <a:off x="3033386" y="1413240"/>
            <a:ext cx="6582294" cy="4427723"/>
          </a:xfrm>
        </p:spPr>
      </p:pic>
    </p:spTree>
    <p:extLst>
      <p:ext uri="{BB962C8B-B14F-4D97-AF65-F5344CB8AC3E}">
        <p14:creationId xmlns:p14="http://schemas.microsoft.com/office/powerpoint/2010/main" val="232210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84988"/>
            <a:ext cx="9873343" cy="5057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Станислав Семёнович Марков, «Герои земли Кстовской»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56" y="2282607"/>
            <a:ext cx="5181600" cy="291465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5807" r="9279" b="6367"/>
          <a:stretch/>
        </p:blipFill>
        <p:spPr>
          <a:xfrm>
            <a:off x="7595118" y="1613014"/>
            <a:ext cx="2771193" cy="425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-214603"/>
            <a:ext cx="123123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107451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9788" y="886409"/>
            <a:ext cx="10954106" cy="8957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И.И.Чеботарёв</a:t>
            </a: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«Баллада о героях – </a:t>
            </a:r>
            <a:r>
              <a:rPr lang="ru-RU" sz="3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кстовчанах</a:t>
            </a: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b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31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628" t="3254" r="10435" b="24954"/>
          <a:stretch/>
        </p:blipFill>
        <p:spPr>
          <a:xfrm>
            <a:off x="5952931" y="1418253"/>
            <a:ext cx="5915608" cy="4172663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839788" y="1418253"/>
            <a:ext cx="5029167" cy="4172663"/>
          </a:xfrm>
        </p:spPr>
        <p:txBody>
          <a:bodyPr>
            <a:normAutofit lnSpcReduction="1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Они ушли от волжских берегов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Запад, где земля уже пылала.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Их было двадцать тысяч земляков,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Мать - Родина своих детей сзывала. 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Кстовчане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бились с черною ордой,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Сражались день и ночь без перебоев,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Родина отметила Звездой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Четырнадцать Героев из героев.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Да, было много-много трудных дней: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Атаки, смерть, плацдармы, переправы.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четверо наградою своей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Имеют трижды звездный орден Славы.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Настал год сорок пятый. В майский день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Ликует Горький, Кстово, вся планета,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восемь тысяч из наших деревень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сырой земле не могут видеть это. 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Зарос травою старенький окоп,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Утихла боль, зарубцевалась рана.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Так помни тех, кто спас от оков,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Мать - Родина, седого ветерана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89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316" cy="7800392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38200" y="1203649"/>
            <a:ext cx="10515600" cy="6718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Талалушкин Николай Степанович (1922 -1943 г.г.)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38" y="2006080"/>
            <a:ext cx="3308708" cy="4680000"/>
          </a:xfrm>
        </p:spPr>
      </p:pic>
    </p:spTree>
    <p:extLst>
      <p:ext uri="{BB962C8B-B14F-4D97-AF65-F5344CB8AC3E}">
        <p14:creationId xmlns:p14="http://schemas.microsoft.com/office/powerpoint/2010/main" val="281863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316" cy="6858000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39788" y="951722"/>
            <a:ext cx="3932237" cy="110567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Наградной лист Н.С.Талалушкина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79" y="1064976"/>
            <a:ext cx="3429073" cy="4896000"/>
          </a:xfrm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273629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Сайт «Память народа»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://pamyat-naroda.ru/heroes/podvig-chelovek_nagrazhdenie19043592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6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316" cy="685800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809787" y="883850"/>
            <a:ext cx="10515600" cy="8239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память о герое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51928" y="1492899"/>
            <a:ext cx="5745648" cy="7277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 на родительском доме Н.Талалушкина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316811"/>
            <a:ext cx="3825000" cy="3060000"/>
          </a:xfrm>
        </p:spPr>
      </p:pic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6142199" y="1545044"/>
            <a:ext cx="5183188" cy="62349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зданием, носящей имя героя Афонинской школы, установлен 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бюст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60" y="2254463"/>
            <a:ext cx="2935668" cy="3240000"/>
          </a:xfrm>
        </p:spPr>
      </p:pic>
    </p:spTree>
    <p:extLst>
      <p:ext uri="{BB962C8B-B14F-4D97-AF65-F5344CB8AC3E}">
        <p14:creationId xmlns:p14="http://schemas.microsoft.com/office/powerpoint/2010/main" val="3559329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25" y="0"/>
            <a:ext cx="12312316" cy="7623111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3853" y="1132476"/>
            <a:ext cx="5668347" cy="68725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селе Хвастовичи Калужской области установлен памятный барельеф</a:t>
            </a:r>
            <a:endParaRPr lang="ru-RU" sz="20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02" y="1993230"/>
            <a:ext cx="2669991" cy="368458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058545"/>
            <a:ext cx="5183188" cy="761185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герою на его малой Родине, </a:t>
            </a:r>
          </a:p>
          <a:p>
            <a:pPr algn="ctr">
              <a:lnSpc>
                <a:spcPct val="11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д. Кузьминки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5" y="2056921"/>
            <a:ext cx="5183188" cy="3166927"/>
          </a:xfrm>
        </p:spPr>
      </p:pic>
    </p:spTree>
    <p:extLst>
      <p:ext uri="{BB962C8B-B14F-4D97-AF65-F5344CB8AC3E}">
        <p14:creationId xmlns:p14="http://schemas.microsoft.com/office/powerpoint/2010/main" val="101109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88" y="1240971"/>
            <a:ext cx="7232000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1427584"/>
            <a:ext cx="3932237" cy="1254967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Мухин </a:t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Виктор Петрович</a:t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51" y="987425"/>
            <a:ext cx="3460273" cy="4873625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839788" y="2995127"/>
            <a:ext cx="3932237" cy="147423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(1924 – 1983 г.г.)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12312316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9788" y="1418252"/>
            <a:ext cx="3932237" cy="639147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путь В.П.Мухина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949" t="4931" r="506" b="4249"/>
          <a:stretch/>
        </p:blipFill>
        <p:spPr>
          <a:xfrm>
            <a:off x="4842588" y="1073020"/>
            <a:ext cx="7111378" cy="4795936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65618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Сайт Память народа»</a:t>
            </a:r>
            <a:endParaRPr lang="ru-RU" b="1" dirty="0" smtClean="0">
              <a:hlinkClick r:id="rId5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://pamyat-naroda.ru/heroes/podvig-chelovek_nagrazhdenie150022570/?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static_hash=017bf61a3491aa93be064f078b7da6b8v3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140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250</Words>
  <Application>Microsoft Office PowerPoint</Application>
  <PresentationFormat>Широкоэкранный</PresentationFormat>
  <Paragraphs>86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   </vt:lpstr>
      <vt:lpstr> Кстовчане – Герои Советского Союза</vt:lpstr>
      <vt:lpstr>Талалушкин Николай Степанович (1922 -1943 г.г.)</vt:lpstr>
      <vt:lpstr>Наградной лист Н.С.Талалушкина</vt:lpstr>
      <vt:lpstr>В память о герое</vt:lpstr>
      <vt:lpstr>Презентация PowerPoint</vt:lpstr>
      <vt:lpstr>Презентация PowerPoint</vt:lpstr>
      <vt:lpstr>Мухин  Виктор Петрович </vt:lpstr>
      <vt:lpstr>Боевой путь В.П.Мухина  </vt:lpstr>
      <vt:lpstr>Кровопролитные бои Курско-Орловского направления, 1943 год</vt:lpstr>
      <vt:lpstr>Переправа через Днепр, 1943 год</vt:lpstr>
      <vt:lpstr>Наградной лист В.П.Мухина  </vt:lpstr>
      <vt:lpstr>Презентация PowerPoint</vt:lpstr>
      <vt:lpstr>Памятная доска в посёлке Ждановский</vt:lpstr>
      <vt:lpstr>Презентация PowerPoint</vt:lpstr>
      <vt:lpstr> Бывшее здание Морёновской школы в Зелёном городе</vt:lpstr>
      <vt:lpstr>   </vt:lpstr>
      <vt:lpstr>Презентация PowerPoint</vt:lpstr>
      <vt:lpstr>Пулемётчики в бою</vt:lpstr>
      <vt:lpstr>Презентация PowerPoint</vt:lpstr>
      <vt:lpstr>Наградной лист С.А.Палавина  </vt:lpstr>
      <vt:lpstr>Завод «Красное Сормово», послевоенные годы</vt:lpstr>
      <vt:lpstr>В память о герое</vt:lpstr>
      <vt:lpstr>Мемориальная доска в г. Кстово</vt:lpstr>
      <vt:lpstr>Станислав Семёнович Марков, «Герои земли Кстовской»</vt:lpstr>
      <vt:lpstr>     И.И.Чеботарёв, «Баллада о героях – кстовчанах»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57</cp:revision>
  <dcterms:created xsi:type="dcterms:W3CDTF">2024-05-07T11:21:42Z</dcterms:created>
  <dcterms:modified xsi:type="dcterms:W3CDTF">2024-05-13T13:06:53Z</dcterms:modified>
</cp:coreProperties>
</file>