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62" r:id="rId3"/>
    <p:sldId id="269" r:id="rId4"/>
    <p:sldId id="270" r:id="rId5"/>
    <p:sldId id="271" r:id="rId6"/>
    <p:sldId id="312" r:id="rId7"/>
    <p:sldId id="285" r:id="rId8"/>
    <p:sldId id="313" r:id="rId9"/>
    <p:sldId id="293" r:id="rId10"/>
    <p:sldId id="295" r:id="rId11"/>
    <p:sldId id="296" r:id="rId12"/>
    <p:sldId id="299" r:id="rId13"/>
    <p:sldId id="314" r:id="rId14"/>
    <p:sldId id="300" r:id="rId15"/>
    <p:sldId id="303" r:id="rId16"/>
    <p:sldId id="272" r:id="rId17"/>
    <p:sldId id="304" r:id="rId18"/>
    <p:sldId id="315" r:id="rId19"/>
    <p:sldId id="305" r:id="rId20"/>
    <p:sldId id="274" r:id="rId21"/>
    <p:sldId id="307" r:id="rId22"/>
    <p:sldId id="275" r:id="rId23"/>
    <p:sldId id="276" r:id="rId24"/>
    <p:sldId id="277" r:id="rId25"/>
    <p:sldId id="278" r:id="rId26"/>
    <p:sldId id="318" r:id="rId27"/>
    <p:sldId id="288" r:id="rId28"/>
    <p:sldId id="316" r:id="rId29"/>
    <p:sldId id="267" r:id="rId30"/>
    <p:sldId id="310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8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94FD-F072-4236-89B0-C04B4DC6849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9958-CB60-4617-993F-DD06E3DC2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88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94FD-F072-4236-89B0-C04B4DC6849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9958-CB60-4617-993F-DD06E3DC2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202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94FD-F072-4236-89B0-C04B4DC6849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9958-CB60-4617-993F-DD06E3DC2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53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94FD-F072-4236-89B0-C04B4DC6849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9958-CB60-4617-993F-DD06E3DC2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3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94FD-F072-4236-89B0-C04B4DC6849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9958-CB60-4617-993F-DD06E3DC2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08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94FD-F072-4236-89B0-C04B4DC6849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9958-CB60-4617-993F-DD06E3DC2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78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94FD-F072-4236-89B0-C04B4DC6849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9958-CB60-4617-993F-DD06E3DC2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95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94FD-F072-4236-89B0-C04B4DC6849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9958-CB60-4617-993F-DD06E3DC2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879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94FD-F072-4236-89B0-C04B4DC6849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9958-CB60-4617-993F-DD06E3DC2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25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94FD-F072-4236-89B0-C04B4DC6849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9958-CB60-4617-993F-DD06E3DC2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31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94FD-F072-4236-89B0-C04B4DC6849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99958-CB60-4617-993F-DD06E3DC2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37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E94FD-F072-4236-89B0-C04B4DC68499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99958-CB60-4617-993F-DD06E3DC2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26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&#1091;&#1085;&#1080;&#1074;&#1077;&#1088;&#1075;&#1077;&#1085;&#1080;&#1103;.&#1088;&#1092;/tochki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&#1091;&#1085;&#1080;&#1074;&#1077;&#1088;&#1075;&#1077;&#1085;&#1080;&#1103;.&#1088;&#1092;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985344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МБУК «ЦБС»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округа Нижегородской области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методической и инновационной деятельности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945931" y="1425574"/>
            <a:ext cx="10594427" cy="516441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– точка входа в креативные индустрии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Кстово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143" y="2050310"/>
            <a:ext cx="4572002" cy="33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7" y="416211"/>
            <a:ext cx="5076496" cy="4229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772" y="2235209"/>
            <a:ext cx="6243145" cy="440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57" y="411666"/>
            <a:ext cx="4918843" cy="29446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193" y="411666"/>
            <a:ext cx="4856149" cy="2975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57" y="3584496"/>
            <a:ext cx="4918843" cy="301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193" y="3678620"/>
            <a:ext cx="4856149" cy="306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30" y="182880"/>
            <a:ext cx="4042006" cy="24627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3218688"/>
            <a:ext cx="4267200" cy="3279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08" y="182880"/>
            <a:ext cx="3998976" cy="3035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912" y="3218688"/>
            <a:ext cx="4047744" cy="327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133350"/>
            <a:ext cx="14020800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3890" y="268042"/>
            <a:ext cx="10920248" cy="616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сентября 2021 года на сайте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Новаябиблиотека.рф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Министерства культуры Российской Федерации был дан старт проекту для общедоступных муниципальных библиотек в рамках креативных индустрий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«Гений места».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участию в нём приглашались модельные библиотеки. В настоящее время к проекту могут подключиться и другие библиотеки, не имеющие статуса «модельные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Проект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«Гений места» реализуется в рамках федерального проекта «Придумано в России» на базе библиотек страны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Организатор проекта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Минкультуры России, методический центр проекта — Российская государственная библиотека. К участию в нём приглашались модельные библиотеки. В настоящее время к проекту могут подключиться и другие библиотеки, не имеющие статуса «модельные».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Главная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задача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— создать условия для творческого роста граждан, а также содействовать талантливым жителям страны в реализации их идей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реализации проекта библиотеки превращаются в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точки концентрации талантов.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гений места может проработать свою идею, найти специализированную литературу, получить новые знания для реализации своего проекта, который будет способствовать продвижению его региона в масштабах страны. Главное преимущество «точек» – бесплатное пользование их возможностями.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54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72359" y="805317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Дизайн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72359" y="1872552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скусство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80036" y="2978778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Информационные технологии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80036" y="4121455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Телевидение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80036" y="5256181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Мода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24766" y="817323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57448" y="1865554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Маркетинг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57448" y="5269802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Новые медиа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24766" y="4122014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Издательское дело и журналистика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24766" y="3022811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Разработка игр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900093" y="879355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00093" y="1940587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Кино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00093" y="2998740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Компьютерная графика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00093" y="4056893"/>
            <a:ext cx="2427890" cy="515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Архитектура и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урбанистика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2359" y="151043"/>
            <a:ext cx="10625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проекте «Гений места» работа идет по 14 направлениям креативных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индустрий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1120" y="6075060"/>
            <a:ext cx="6096000" cy="7346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Библиотека может выбрать любое из них или несколько сразу.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538" y="5198617"/>
            <a:ext cx="4002346" cy="13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0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94483" y="511853"/>
            <a:ext cx="496088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стать гением места?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02014" y="3218100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580" algn="r">
              <a:lnSpc>
                <a:spcPct val="107000"/>
              </a:lnSpc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можно предложить библиотекам?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141649"/>
            <a:ext cx="6219497" cy="492281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075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055" y="595915"/>
            <a:ext cx="5181600" cy="5581048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Зонирование помещений библиотеки для организации креативных </a:t>
            </a:r>
            <a:r>
              <a:rPr lang="ru-RU" sz="2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</a:t>
            </a:r>
            <a:endParaRPr lang="ru-RU" sz="2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Молодежный кинолекторий 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Кино+Книга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Студия создания мультфильмов 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ПоделКИНО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Студия 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Фотосет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Клуб робототехники и моделирования «R-BOT»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-лаборатория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Студия «Вдохновение»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Клуб «Моя родословная»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BibLаборатория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Медиалаборатория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Киноклуб 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Синемания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Семейная мастерская «Мастерим что хотим!»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Студия «Ожившая книга»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Мультлаборатория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«Креатив»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Библиолаборатория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«Нескучная наука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Клуб любителей 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«LEGOГРАД»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Студия мультипликации «МУЛЬТИВАРКА»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Школа программирования и цифрового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«CODDY»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Школа «Путь к успеху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Объединение 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Discoveryclub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Творческая мастерская «Хобби 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Микс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19648" y="595915"/>
            <a:ext cx="5181600" cy="5581048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игрового чтения «Сказка вслух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раннего развития детей 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Бибигон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ЖУРклуб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TVорческая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личность»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Лаборатория рукоделия «АРТ-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БиблиоАкадемия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•Мультимедийный центр «Перспектива»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Зона читательских удовольствий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•Зал «BOOK-тусовка»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•Зона семейного чтения 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Читайка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-холл»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•Центр «Креатив»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Библиопродленка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•Игровая комната «Планета развития»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•Инфо-центр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•Интеллект-зал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•Уголок 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вдохновения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•Зал-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•Арт-пространство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•«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Teen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-клуб»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•Арт-холл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•«Зал творчества»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•«Молодежный бункер»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•«Музыкальное фойе»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•Театральная 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 «Арт-подиум»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Событийная площадка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4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6225" y="1341219"/>
            <a:ext cx="11563349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Гений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это человек, который ищет знания, ресурсы, единомышленников и площадку, чтобы реализовать свой творческий проект, и находит это в библиотеках. Гением места также может стать эксперт в сфере креативных индустрий, который хочет передавать знания другим.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2425" y="2345563"/>
            <a:ext cx="11487149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Точка концентрации талантов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«Гений места» — это модельная муниципальная библиотека (или любая другая, принявшая решение участвовать в проекте) с доступной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комфортной средой, где посетители могут получить необходимые знания, возможности для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 и реализации собственных замыслов 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сфере креативных индустрий, при этом не покидая место своего проживания.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825" y="3975438"/>
            <a:ext cx="11334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Куратор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— сотрудник библиотеки, отвечающий за функционирование Точки концентрации талантов. Куратор налаживает все административные, организационные, технические и коммуникационные процессы, необходимые для успешной реализации проекта «Гений места» в данной библиотеке. Куратор понимает социальный контекст территории и погружен в тему креативных индустрий.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3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00025"/>
            <a:ext cx="10515600" cy="111442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«Графический остров» в Сахалинской областной универсальной научной библиотеке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5517" y="131445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«Графический остров», открытая в точке концентрации талантов «Гений места», собирает в уютной обстановке заинтересованную в создании комикса молодежь. Комикс повествует о том, чем особенны жители Сахалинской области и как они стали такими, какие есть. Мастерская важна не только потому, что здесь создается новый продукт, но и потому, что в процессе создания участники мастерской посещают музеи, общаются с представителями коренных народов и с очевидцами исторических событий, учатся анализировать текст и с каждой встречей проникаются все большей любовью к родному краю. К концу 2024 года планируется публикация работы в электронном виде на нескольких тематических площадках.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504" y="861848"/>
            <a:ext cx="3045702" cy="596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4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942975" y="825500"/>
            <a:ext cx="10515600" cy="26954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творческих (креативных) индустрий и механизмов осуществления их государственной поддержки в крупных и крупнейших городских агломерациях до 2030 года (утверждена Распоряжением Правительства Российской Федерации от 20 сентября 2021 г. №2613-р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3947" y="5636198"/>
            <a:ext cx="6253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US" sz="2400" b="1" i="1" dirty="0">
                <a:solidFill>
                  <a:srgbClr val="94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creative (</a:t>
            </a:r>
            <a:r>
              <a:rPr lang="ru-RU" sz="2400" b="1" i="1" dirty="0">
                <a:solidFill>
                  <a:srgbClr val="94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англ.) – творческий, созидательный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151" y="4414344"/>
            <a:ext cx="1692166" cy="746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удитория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43200" y="4414344"/>
            <a:ext cx="1692165" cy="704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Партнерские связи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24248" y="4414344"/>
            <a:ext cx="2459420" cy="651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и технические ресурсы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72551" y="4414344"/>
            <a:ext cx="1734207" cy="651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Библиотечный фонд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848193" y="4414344"/>
            <a:ext cx="1828800" cy="651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ресурсы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3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28490"/>
            <a:ext cx="10515600" cy="182970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подиум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городская библиотека им. А.И.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Харизовой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МБУ «Централизованная библиотечная система города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Югорска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городская детская библиотека МБУ «Централизованная библиотечная система города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Югорска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914400" y="6078085"/>
            <a:ext cx="11059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 направлен на создание уникальной коллекции одежды литературных героев из сказок и последующее использование изделий в культурно-просветительских мероприятиях.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6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0000"/>
                </a:solidFill>
                <a:latin typeface="Montserrat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Montserrat"/>
              </a:rPr>
            </a:br>
            <a:r>
              <a:rPr lang="ru-RU" sz="3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3100" dirty="0">
                <a:solidFill>
                  <a:srgbClr val="2C2C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учреждение культуры «Центральная районная библиотека Белгородского района»</a:t>
            </a:r>
            <a:br>
              <a:rPr lang="ru-RU" sz="3100" dirty="0">
                <a:solidFill>
                  <a:srgbClr val="2C2C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8706" y="1396399"/>
            <a:ext cx="5129704" cy="2797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75989" y="1825625"/>
            <a:ext cx="49740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базе Центра цифрового кураторства МУК ЦБ Белгородского района совместно БРО ООО Общество «Знание» России» создан клуб любителей фото-и видеосъемки «Цифра» и дискуссионный клуб «Диоген» для развития талантов и интеллектуального самовыражения у молодежи, также проводятся стратегические игры и встречи с психологом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76" y="4309242"/>
            <a:ext cx="5165834" cy="237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93682" y="1690926"/>
            <a:ext cx="5181600" cy="345281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0" y="20747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модельной библиотеке-филиале № 20 ЦБС г. Белгорода точка концентрации талантов связана с направлением «Искусство» и развивает «Креативное рукоделие».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5143738"/>
            <a:ext cx="111856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рамках проекта проводятся мастер-классы в арт-мастерской «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Макошь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по созданию открыток 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фоторамок в технике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скрапбукинг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топиария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оформлению букетов из конфет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фруктов в технике свит-дизайн, создание новогодних игрушек в технике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Декупаж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165" y="1690926"/>
            <a:ext cx="4950373" cy="345281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191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айонная модельная библиотека МБУК «Централизованная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библиотечная система» Курского МО Ставропольского края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медиашкола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новых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блогеров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РаКурс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где под  руководством опытных партнёров юные журналисты создают  востребованный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медиаконтент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Курском округе и его уникальных людях.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731" y="1825625"/>
            <a:ext cx="5150069" cy="427037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103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87145"/>
            <a:ext cx="10515600" cy="103176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МБУК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библиотека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Хабаровского муниципального района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Хабаровского края». Проект 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"Альфа"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7319" y="1396891"/>
            <a:ext cx="4954881" cy="321764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06347" y="1464747"/>
            <a:ext cx="5181600" cy="314978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22820" y="4614535"/>
            <a:ext cx="11698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Миссия клуба-популяризация образования в сфере современных информационных технологий, который предназначен для   изучения основ компьютерной грамотности и готовности получения государственных и муниципальных услуг в электронном виде. Пройдя курс, участники смогут владеть компьютерном и основными программами, работать на портале государственных услуг, в социальных сетях.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1947" y="593797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преподавателем Хабаровского института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инфокоммуникаций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 «Центральная районная библиотека»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Бикинского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 В рамках проекта создана фото-, видеостудия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Бикинская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волна».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30317" y="2477294"/>
            <a:ext cx="4572000" cy="304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568965" y="2108468"/>
            <a:ext cx="457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Она включает в себя образовательное пространство, презентационную площадку, места коллективного и индивидуального пользования специальным оборудованием, инновационную площадку, где творческая команда сможет реализовывать проекты в области фото- и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видеоиндустрии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93202" y="221483"/>
            <a:ext cx="10515600" cy="102235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БОРОВСКАЯ СЕЛЬСКАЯ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МАУК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«ЦБС ТЮМЕНСКОГО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1435" y="1524194"/>
            <a:ext cx="50029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ПРОЕКТА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реализации данного проекта в библиотеке ежемесячно проходили тематические встречи, посвященные истории моды, процессу создания эскизов и моделей одежды. На итоговом мероприятии состоялась демонстрация готовых изделий, как воплощение творческих идей, фантазий и вдохновения участников проекта. Куратор проекта Анастасия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Кутырева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рассказала о ходе работы творческой лаборатории «Гений места», а ребята с энтузиазмом показали модели для школы и отдыха.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427" y="1243833"/>
            <a:ext cx="3762375" cy="537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36124" y="580809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ru-RU" sz="2800" dirty="0">
                <a:solidFill>
                  <a:srgbClr val="2D2C2F"/>
                </a:solidFill>
                <a:latin typeface="k-lib"/>
              </a:rPr>
              <a:t/>
            </a:r>
            <a:br>
              <a:rPr lang="ru-RU" sz="2800" dirty="0">
                <a:solidFill>
                  <a:srgbClr val="2D2C2F"/>
                </a:solidFill>
                <a:latin typeface="k-lib"/>
              </a:rPr>
            </a:br>
            <a:r>
              <a:rPr lang="ru-RU" sz="2800" dirty="0">
                <a:solidFill>
                  <a:srgbClr val="2D2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</a:t>
            </a:r>
          </a:p>
          <a:p>
            <a:pPr algn="ctr" fontAlgn="ctr"/>
            <a:r>
              <a:rPr lang="ru-RU" sz="2800" dirty="0">
                <a:solidFill>
                  <a:srgbClr val="2D2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точек концентрации талантов</a:t>
            </a:r>
            <a:br>
              <a:rPr lang="ru-RU" sz="2800" dirty="0">
                <a:solidFill>
                  <a:srgbClr val="2D2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2D2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«Гений места» действует по всей России</a:t>
            </a:r>
          </a:p>
          <a:p>
            <a:pPr algn="ctr"/>
            <a:r>
              <a:rPr lang="ru-RU" sz="2800" dirty="0">
                <a:solidFill>
                  <a:srgbClr val="2D2C2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Полный список точек</a:t>
            </a:r>
            <a:endParaRPr lang="ru-RU" sz="2800" dirty="0">
              <a:solidFill>
                <a:srgbClr val="2D2C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r>
              <a:rPr lang="ru-RU" sz="2800" dirty="0" smtClean="0">
                <a:solidFill>
                  <a:srgbClr val="2D2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регионов</a:t>
            </a:r>
            <a:endParaRPr lang="ru-RU" sz="2800" dirty="0">
              <a:solidFill>
                <a:srgbClr val="2D2C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r>
              <a:rPr lang="ru-RU" sz="2800" dirty="0">
                <a:solidFill>
                  <a:srgbClr val="2D2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294</a:t>
            </a:r>
          </a:p>
          <a:p>
            <a:pPr algn="ctr" fontAlgn="ctr"/>
            <a:r>
              <a:rPr lang="ru-RU" sz="2800" dirty="0">
                <a:solidFill>
                  <a:srgbClr val="2D2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модельных библиотеках</a:t>
            </a:r>
          </a:p>
          <a:p>
            <a:pPr algn="ctr" fontAlgn="ctr"/>
            <a:r>
              <a:rPr lang="ru-RU" sz="2800" dirty="0">
                <a:solidFill>
                  <a:srgbClr val="2D2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</a:p>
          <a:p>
            <a:pPr algn="ctr" fontAlgn="ctr"/>
            <a:r>
              <a:rPr lang="ru-RU" sz="2800" dirty="0">
                <a:solidFill>
                  <a:srgbClr val="2D2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государственных</a:t>
            </a:r>
            <a:br>
              <a:rPr lang="ru-RU" sz="2800" dirty="0">
                <a:solidFill>
                  <a:srgbClr val="2D2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2D2C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муниципальных библиотеках</a:t>
            </a:r>
            <a:endParaRPr lang="ru-RU" sz="2800" b="0" i="0" dirty="0">
              <a:solidFill>
                <a:srgbClr val="2D2C2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497" y="2280745"/>
            <a:ext cx="3807268" cy="2049517"/>
          </a:xfrm>
          <a:prstGeom prst="rect">
            <a:avLst/>
          </a:prstGeom>
        </p:spPr>
      </p:pic>
      <p:pic>
        <p:nvPicPr>
          <p:cNvPr id="1026" name="Picture 2" descr="https://avatars.mds.yandex.net/i?id=c76e9ebaae2e5d1f159c7f7e1517054b65f4eb3f-9385956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3" y="2357075"/>
            <a:ext cx="3799489" cy="22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44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718" y="528935"/>
            <a:ext cx="11655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Гений места» в 2025 году.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37" y="1175266"/>
            <a:ext cx="10881920" cy="55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5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43503" y="358905"/>
            <a:ext cx="74938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 о проекте можно узнать на сайте </a:t>
            </a:r>
            <a:r>
              <a:rPr lang="ru-RU" sz="3600" dirty="0" err="1">
                <a:solidFill>
                  <a:srgbClr val="7790E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универгения.рф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502" y="2469931"/>
            <a:ext cx="7493877" cy="391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9297" y="341197"/>
            <a:ext cx="11014841" cy="683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Креативные пространства —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места, где сообщество может собраться в неформальной обстановке для совместного обучения. Им свойственны практические эксперименты, инновации, игры, обучение мастерству и т.д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Креативные пространства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позиционируют библиотеку как место создания, изобретения и «делания» вместо потребления и поглощения. Это открывает значительные перспективы: библиотеки все меньше становятся хранилищем книг или информации и все более — центром участия в общественной жизни, предлагают инновационные формы обслуживания и обучения, превращаются в лаборатории изобретений и новых идей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Сотрудничество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содружество и сотворчество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вот три принципа, которые лежат в основе самой идеи креативного пространства. Каждое творческое пространство является уникальным и отражает потребности и желания своего сообщества и библиотеки-организатора.</a:t>
            </a:r>
          </a:p>
          <a:p>
            <a:pPr indent="449580" algn="just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3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5274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619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69027"/>
            <a:ext cx="6779171" cy="602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и типы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креативных пространств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Креативные пространства можно классифицировать по типу деятельности, оборудованию и используемым материалам: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3D-печать и цифровое производство;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цифровой дизайн;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мультимедиа, аудио-, видеопроизводство;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электроника, например, робототехника, электронные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гаджеты;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механических, промышленных, например, из дерева, металла, радиоуправляемых и других «реальных объектов»;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ремесла,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шитье, вязание, лоскутное мастерство;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моделирование, лепка и литье,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например,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 гипса, пластика, глины, стекловолокна, акриловых листов;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«акулы пера», например, создание журналов, поэтические семинары,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библиотерапия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914" y="344378"/>
            <a:ext cx="4351283" cy="31555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914" y="3610467"/>
            <a:ext cx="4351283" cy="30688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6061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0111" y="221579"/>
            <a:ext cx="11025351" cy="681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оветы,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помогут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выборе креативного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пространства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Посмотрите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какие творческие пространства уже есть в вашем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населенном пункте, округе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так можно избежать дублирования, заполнить пробелы в обслуживании потребностей местного сообщества и увидеть потенциальные возможности для партнерства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AutoNum type="arabicPeriod" startAt="2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Поймите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стратегическую основу вашей библиотеки — так вы можете увидеть, какое творческое пространство наилучшим образом впишется в планы и цели библиотеки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AutoNum type="arabicPeriod" startAt="3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Будьте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курсе стратегических программ для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областных, районных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библиотек — так вы сможете взглянуть на креативное пространство с более высоких позиций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	Постарайтесь понять все множество видов творческих пространств и их стоимости — это поможет решить, какой тип пространства лучше всего подходит для вашей библиотеки и как его финансировать.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85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88882" y="659907"/>
            <a:ext cx="6306208" cy="51102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Креативные пространства –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 между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библиотекой и сообществом, этот баланс необходимо постоянно поддерживать на протяжении жизни нового пространства.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987" y="1681164"/>
            <a:ext cx="5391806" cy="360203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6898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9297" y="458884"/>
            <a:ext cx="11014841" cy="681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Грантовый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конкурс Президентского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фонда культурных инициатив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типов проектов для участия в конкурсе мы должны обратить внимание на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роекты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креативных индустрий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том числе в области литературы и издательского дела,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дизайна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моды, арт, музыки и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саунд-дизайна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архитектуры и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урбанистики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новых медиа, мультимедиа технологий, кино, театра, игр, создания и развития инфраструктуры креативных индустрий.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Проекты, представленные заявителями на конкурс, должны также соответствовать одному из тематических направлений.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Культурный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Проекты по продвижению через культуру и креативные индустрии традиционных российских ценностей.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силы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Местом силы являются и новые креативные пространства, где развиваются проекты в сфере творческих индустрий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Грант Президента РФ для поддержки творческих проектов в области культуры и искусства. Заявки принимаются до 18.00 1 мая 2025 г.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3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1270" y="1977096"/>
            <a:ext cx="4246179" cy="2788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909" y="0"/>
            <a:ext cx="8537091" cy="663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3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79" y="157655"/>
            <a:ext cx="9858704" cy="67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4973</TotalTime>
  <Words>1827</Words>
  <Application>Microsoft Office PowerPoint</Application>
  <PresentationFormat>Широкоэкранный</PresentationFormat>
  <Paragraphs>179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k-lib</vt:lpstr>
      <vt:lpstr>Montserrat</vt:lpstr>
      <vt:lpstr>Symbol</vt:lpstr>
      <vt:lpstr>Times New Roman</vt:lpstr>
      <vt:lpstr>Тема Office</vt:lpstr>
      <vt:lpstr>МБУК «ЦБС» Кстовского муниципального округа Нижегородской области Отдел методической и инновационной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Креативные пространства – результат сотрудничества между библиотекой и сообществом, этот баланс необходимо постоянно поддерживать на протяжении жизни нового пространства.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Мастерская «Графический остров» в Сахалинской областной универсальной научной библиотеке</vt:lpstr>
      <vt:lpstr>Литературный подиум Центральная городская библиотека им. А.И. Харизовой МБУ «Централизованная библиотечная система города Югорска» Центральная городская детская библиотека МБУ «Централизованная библиотечная система города Югорска» </vt:lpstr>
      <vt:lpstr>  Муниципальное учреждение культуры «Центральная районная библиотека Белгородского района» </vt:lpstr>
      <vt:lpstr>В модельной библиотеке-филиале № 20 ЦБС г. Белгорода точка концентрации талантов связана с направлением «Искусство» и развивает «Креативное рукоделие».</vt:lpstr>
      <vt:lpstr>Районная модельная библиотека МБУК «Централизованная библиотечная система» Курского МО Ставропольского края</vt:lpstr>
      <vt:lpstr>МБУК «Межпоселенческая библиотека  Хабаровского муниципального района Хабаровского края». Проект «IT клуб "Альфа" </vt:lpstr>
      <vt:lpstr>МБУ «Центральная районная библиотека» Бикинского муниципального района. В рамках проекта создана фото-, видеостудия «Бикинская волна».</vt:lpstr>
      <vt:lpstr>БОРОВСКАЯ СЕЛЬСКАЯ БИБЛИОТЕКА МАУК «ЦБС ТЮМЕНСКОГО МУНИЦИПАЛЬНОГО РАЙОНА»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Литературный подиум Центральная городская библиотека им. А.И. Харизовой МБУ «Централизованная библиотечная система города Югорска» Центральная городская детская библиотека МБУ «Централизованная библиотечная система города Югорска»</dc:title>
  <dc:creator>User</dc:creator>
  <cp:lastModifiedBy>User</cp:lastModifiedBy>
  <cp:revision>105</cp:revision>
  <dcterms:created xsi:type="dcterms:W3CDTF">2024-06-05T06:58:05Z</dcterms:created>
  <dcterms:modified xsi:type="dcterms:W3CDTF">2024-10-23T08:48:14Z</dcterms:modified>
</cp:coreProperties>
</file>