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8" r:id="rId3"/>
    <p:sldId id="296" r:id="rId4"/>
    <p:sldId id="297" r:id="rId5"/>
    <p:sldId id="298" r:id="rId6"/>
    <p:sldId id="273" r:id="rId7"/>
    <p:sldId id="300" r:id="rId8"/>
    <p:sldId id="304" r:id="rId9"/>
    <p:sldId id="303" r:id="rId10"/>
    <p:sldId id="311" r:id="rId11"/>
    <p:sldId id="310" r:id="rId12"/>
    <p:sldId id="307" r:id="rId13"/>
    <p:sldId id="262" r:id="rId14"/>
    <p:sldId id="314" r:id="rId15"/>
    <p:sldId id="299" r:id="rId16"/>
    <p:sldId id="312" r:id="rId17"/>
    <p:sldId id="313" r:id="rId18"/>
    <p:sldId id="309" r:id="rId19"/>
    <p:sldId id="29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544" autoAdjust="0"/>
  </p:normalViewPr>
  <p:slideViewPr>
    <p:cSldViewPr snapToGrid="0">
      <p:cViewPr varScale="1">
        <p:scale>
          <a:sx n="65" d="100"/>
          <a:sy n="65" d="100"/>
        </p:scale>
        <p:origin x="13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9ECDB-4C51-41F3-B50F-729A6CB68A8B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D83C1-4FB2-472E-8EEE-152CE7334C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43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715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243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30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188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678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853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800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640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31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43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01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12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45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965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791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372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83C1-4FB2-472E-8EEE-152CE7334C5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65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20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88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09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81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44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61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05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29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35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5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61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94513-A1DD-426A-B31D-F38585412A6D}" type="datetimeFigureOut">
              <a:rPr lang="ru-RU" smtClean="0"/>
              <a:t>21.01.2025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20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9314" y="336430"/>
            <a:ext cx="9144000" cy="672861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КУЛЬТУРЫ 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«ЦЕНТРАЛИЗОВАННАЯ БИБЛИОТЕЧНАЯ СИСТЕМА» КСТОВСКОГО МУНИЦИПАЛЬНОГО ОКРУГА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МЕТОДИЧЕСКОЙ И ИННОВАЦИОННОЙ ДЕЯТЕЛЬНОСТИ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00793" y="2523736"/>
            <a:ext cx="10921042" cy="16557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СТАЛИНГРАДСКАЯ ЭПОПЕЯ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ЛИЦАХ ЗЕМЛЯКОВ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5235" y="5961654"/>
            <a:ext cx="1929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 Кстово,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7914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1512276" y="2579077"/>
            <a:ext cx="9304407" cy="4378390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Михайлович Быков, Герой Советского Союза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1084" y="5482867"/>
            <a:ext cx="11429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133" y="134448"/>
            <a:ext cx="3771900" cy="5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132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1512276" y="2579077"/>
            <a:ext cx="9304407" cy="4378390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Лаврентий Андреевич Чванов, Герой Советского Союза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1084" y="5482867"/>
            <a:ext cx="11429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09" y="473882"/>
            <a:ext cx="3771029" cy="52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5880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9571" y="5285679"/>
            <a:ext cx="11742233" cy="12712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Иванович Миронов. Наградной лист гвардии ефрейтора,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«Память народа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573" t="16614" r="16708" b="4935"/>
          <a:stretch/>
        </p:blipFill>
        <p:spPr>
          <a:xfrm>
            <a:off x="574626" y="1080153"/>
            <a:ext cx="6238888" cy="363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07012" y="199558"/>
            <a:ext cx="3399231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679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301084" y="2606129"/>
            <a:ext cx="10515600" cy="4351338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14423" r="11770" b="9774"/>
          <a:stretch/>
        </p:blipFill>
        <p:spPr>
          <a:xfrm>
            <a:off x="6400799" y="507810"/>
            <a:ext cx="3958684" cy="5274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240" y="587580"/>
            <a:ext cx="2712955" cy="5114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01084" y="5482867"/>
            <a:ext cx="11429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Валериан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Александрович Кочетов. </a:t>
            </a:r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Медаль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«За оборону Сталинграда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», сайт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«Память народа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123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1477106" y="2841266"/>
            <a:ext cx="9304407" cy="3833446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Сергеевич Рюриков (первый слева)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1084" y="5482867"/>
            <a:ext cx="11429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93" y="285266"/>
            <a:ext cx="7962611" cy="51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006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5857564"/>
            <a:ext cx="10515600" cy="4205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 в боях за Сталинград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3352" y="1431575"/>
            <a:ext cx="5816434" cy="428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97" y="260699"/>
            <a:ext cx="5693403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0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1512276" y="2579077"/>
            <a:ext cx="9304407" cy="4378390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Елизавета Никитична Казакова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1084" y="5482867"/>
            <a:ext cx="11429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96" y="328246"/>
            <a:ext cx="3969000" cy="52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066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9788" y="128955"/>
            <a:ext cx="651058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Ивановна Шигина (Панкратова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idx="1"/>
          </p:nvPr>
        </p:nvSpPr>
        <p:spPr>
          <a:xfrm>
            <a:off x="7993146" y="527538"/>
            <a:ext cx="3380232" cy="5555492"/>
          </a:xfrm>
        </p:spPr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301083" y="961292"/>
            <a:ext cx="7049285" cy="5744308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>
              <a:lnSpc>
                <a:spcPct val="120000"/>
              </a:lnSpc>
            </a:pPr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 </a:t>
            </a:r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операции по разгрому вражеской группировки, окруженной под Сталинградом, тов. Шигина показала образец хорошей работы по передаче радиограмм боевым подразделениям, обеспечив бесперебойную связь. С 26 по 29 января 1943 года работала бессменно по передаче особо важных радиограмм. Несмотря на сильные помехи в эфире, тов. Шигина упорно и настойчиво добилась полной и своевременной передачи. Все радиограммы были переданы в срок и правильно оформлены. С 22 февраля 1943 года, находясь в первом эшелоне, при недостатке людей по обслуживанию радиостанций, в течение двух с половиной суток выполняла обязанности экспедитора и разносила адресатам радиограммы, добиваясь минимального времени доставки</a:t>
            </a:r>
            <a:r>
              <a:rPr lang="ru-RU" sz="8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20000"/>
              </a:lnSpc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(Из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 командира 129-го полка связи подполковника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К.В.Радовского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награждении медалью «За боевые заслуги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1084" y="5482867"/>
            <a:ext cx="11429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37" y="618355"/>
            <a:ext cx="3380232" cy="530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864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9788" y="457200"/>
            <a:ext cx="5068643" cy="16002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Полина Ивановна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Качарина</a:t>
            </a:r>
            <a:b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 супругом)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>
          <a:xfrm>
            <a:off x="6698116" y="987425"/>
            <a:ext cx="3786814" cy="5372105"/>
          </a:xfrm>
        </p:spPr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839788" y="1746738"/>
            <a:ext cx="4845904" cy="46127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Полевые эвакогоспитали были забиты 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ранеными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мы делали срочные операции прямо под огнём врага, других перевязывали. Тяжелораненых отправляли в тыл. Приходилось пользоваться подручными средствами или переносить раненых на своих плечах. Делали всё быстро, чтобы спасти бойца, ни о каком отдыхе не могло быть и речи».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16" y="887530"/>
            <a:ext cx="3786814" cy="54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889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50" y="363448"/>
            <a:ext cx="2923314" cy="44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90" t="4355" r="15987" b="8571"/>
          <a:stretch/>
        </p:blipFill>
        <p:spPr>
          <a:xfrm>
            <a:off x="4605508" y="1286084"/>
            <a:ext cx="2930524" cy="41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1716" t="19019" r="31462" b="6941"/>
          <a:stretch/>
        </p:blipFill>
        <p:spPr>
          <a:xfrm>
            <a:off x="8681371" y="2230719"/>
            <a:ext cx="2979568" cy="43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570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048000" y="2725738"/>
            <a:ext cx="9144000" cy="1655762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19" y="494522"/>
            <a:ext cx="7680000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036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5943599"/>
            <a:ext cx="10515600" cy="53525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Наградной лист А.И.Гурьянова, сайт «Память народа»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761894" y="5430644"/>
            <a:ext cx="8821478" cy="7463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812" y="510663"/>
            <a:ext cx="9224047" cy="504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453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04553" y="190855"/>
            <a:ext cx="10515600" cy="3681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политрука Ивана Федоровича Сучкова: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33816" y="959006"/>
            <a:ext cx="5863760" cy="10784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«…Сразу после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выгрузки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бойцы приступили к рытью траншей, подготовке блиндажей, наблюдательных пунктов, огневых позиций…»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2"/>
          </p:nvPr>
        </p:nvSpPr>
        <p:spPr>
          <a:xfrm>
            <a:off x="410390" y="2955073"/>
            <a:ext cx="5587186" cy="32345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172199" y="738554"/>
            <a:ext cx="5636941" cy="208098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endParaRPr lang="ru-RU" sz="72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ru-RU" sz="7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7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Нейтральной </a:t>
            </a:r>
            <a:r>
              <a:rPr lang="ru-RU" sz="72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полосой было в это время русло Волги. Около берега стояла вмерзшая в лед баржа с зерном. В нее частенько, почти каждую ночь наведывались гитлеровцы из расположенного в ближней балке блиндажа. Этим и решили воспользоваться. Ночью по проторенной немцами от баржи тропе проникли в расположение фашистов. Нестеренко «снял» часового и ворвался в блиндаж…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sz="7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90" y="3002333"/>
            <a:ext cx="5587186" cy="3705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433152" y="3000945"/>
            <a:ext cx="5321675" cy="37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72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5943599"/>
            <a:ext cx="10515600" cy="53525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Наградной лист И.Ф. Сучкова, сайт «Память народа»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761894" y="5430644"/>
            <a:ext cx="8821478" cy="7463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103" y="1435165"/>
            <a:ext cx="5944115" cy="3340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925" t="14567" r="15438" b="4157"/>
          <a:stretch/>
        </p:blipFill>
        <p:spPr>
          <a:xfrm>
            <a:off x="1114757" y="151803"/>
            <a:ext cx="9729589" cy="56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4111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79863" y="5965903"/>
            <a:ext cx="10625513" cy="8028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Петрович Аверьянов, </a:t>
            </a:r>
            <a:r>
              <a:rPr lang="ru-RU" sz="2400" b="1" dirty="0" smtClean="0">
                <a:latin typeface="Times New Roman" panose="02020603050405020304" pitchFamily="18" charset="0"/>
              </a:rPr>
              <a:t>к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авалер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ордена Славы трех степеней</a:t>
            </a:r>
            <a:r>
              <a:rPr lang="ru-RU" sz="2400" b="1" spc="-2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35" y="169903"/>
            <a:ext cx="4056087" cy="57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030" y="169903"/>
            <a:ext cx="4102048" cy="57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0000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38200" y="6080760"/>
            <a:ext cx="10515600" cy="5029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Иван Семенович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Рачков. 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Награждён орденом Ленина 6 сентября 1943 года,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посмертно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838200" y="184666"/>
            <a:ext cx="5181600" cy="5992297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43" y="184666"/>
            <a:ext cx="4127760" cy="56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184666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8" name="AutoShape 2" descr="❗"/>
          <p:cNvSpPr>
            <a:spLocks noChangeAspect="1" noChangeArrowheads="1"/>
          </p:cNvSpPr>
          <p:nvPr/>
        </p:nvSpPr>
        <p:spPr bwMode="auto">
          <a:xfrm>
            <a:off x="155575" y="-20494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3" descr="🎼"/>
          <p:cNvSpPr>
            <a:spLocks noChangeAspect="1" noChangeArrowheads="1"/>
          </p:cNvSpPr>
          <p:nvPr/>
        </p:nvSpPr>
        <p:spPr bwMode="auto">
          <a:xfrm>
            <a:off x="5975350" y="-20494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AutoShape 4" descr="🎶"/>
          <p:cNvSpPr>
            <a:spLocks noChangeAspect="1" noChangeArrowheads="1"/>
          </p:cNvSpPr>
          <p:nvPr/>
        </p:nvSpPr>
        <p:spPr bwMode="auto">
          <a:xfrm>
            <a:off x="6070600" y="-20494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AutoShape 5" descr="🎵"/>
          <p:cNvSpPr>
            <a:spLocks noChangeAspect="1" noChangeArrowheads="1"/>
          </p:cNvSpPr>
          <p:nvPr/>
        </p:nvSpPr>
        <p:spPr bwMode="auto">
          <a:xfrm>
            <a:off x="2051050" y="-1760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923" y="148666"/>
            <a:ext cx="2837700" cy="56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062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5943599"/>
            <a:ext cx="10515600" cy="53525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Теплоход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«Иосиф Сталин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761894" y="5430644"/>
            <a:ext cx="8821478" cy="7463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00" y="331803"/>
            <a:ext cx="8208000" cy="54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275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960">
              <a:srgbClr val="CEE1F2"/>
            </a:gs>
            <a:gs pos="70505">
              <a:srgbClr val="B5D2EC"/>
            </a:gs>
            <a:gs pos="48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05107" y="216148"/>
            <a:ext cx="10515600" cy="5416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о капитане Рачкове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3370263" y="5430838"/>
            <a:ext cx="8821737" cy="7461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1873" y="1343721"/>
            <a:ext cx="370220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 Волга, мы помним тот год: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устали бьет канонада.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Волге груженый идет пароход,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мимо стен Сталинграда.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небо, и Волга в багровом дыму,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небе кровавые пятна.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Снаряды летели навстречу ему,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он не вернулся обратно.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знают – в бою отступает лишь трус,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их, капитан, презирает,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фронту доставить немедленно груз,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путь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смельчака выбирает.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14078" y="801229"/>
            <a:ext cx="37579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видел, как с берега вражья орда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Свинцом все суда поливала,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Окрасилась кровью горячей вода,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он не покинул штурвала.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капитану в широкую грудь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Фашистская пуля попала,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огне продолжая отважный свой путь,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Сраженный упал у штурвала.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Бесстрашно погиб капитан под огнем,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 сердце он нашем надолго,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будут торжественно помнить о нем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город, и люди, и Волга.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063" y="1415542"/>
            <a:ext cx="3219912" cy="44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338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6791</TotalTime>
  <Words>569</Words>
  <Application>Microsoft Office PowerPoint</Application>
  <PresentationFormat>Широкоэкранный</PresentationFormat>
  <Paragraphs>297</Paragraphs>
  <Slides>19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МУНИЦИПАЛЬНОЕ БЮДЖЕТНОЕ УЧРЕЖДЕНИЕ КУЛЬТУРЫ  «ЦЕНТРАЛИЗОВАННАЯ БИБЛИОТЕЧНАЯ СИСТЕМА» КСТОВСКОГО МУНИЦИПАЛЬНОГО ОКРУГА ОТДЕЛ МЕТОДИЧЕСКОЙ И ИННОВАЦИОННОЙ ДЕЯТЕЛЬНОСТИ</vt:lpstr>
      <vt:lpstr>Презентация PowerPoint</vt:lpstr>
      <vt:lpstr>Наградной лист А.И.Гурьянова, сайт «Память народа» </vt:lpstr>
      <vt:lpstr>Из воспоминаний политрука Ивана Федоровича Сучкова:</vt:lpstr>
      <vt:lpstr>Наградной лист И.Ф. Сучкова, сайт «Память народа» </vt:lpstr>
      <vt:lpstr>Евгений Петрович Аверьянов, кавалер ордена Славы трех степеней </vt:lpstr>
      <vt:lpstr>Иван Семенович Рачков.  Награждён орденом Ленина 6 сентября 1943 года, посмертно</vt:lpstr>
      <vt:lpstr>Теплоход «Иосиф Сталин»</vt:lpstr>
      <vt:lpstr>Песня о капитане Рачкове</vt:lpstr>
      <vt:lpstr>Презентация PowerPoint</vt:lpstr>
      <vt:lpstr>Презентация PowerPoint</vt:lpstr>
      <vt:lpstr>Борис Иванович Миронов. Наградной лист гвардии ефрейтора,  сайт «Память народа»</vt:lpstr>
      <vt:lpstr>Презентация PowerPoint</vt:lpstr>
      <vt:lpstr>Презентация PowerPoint</vt:lpstr>
      <vt:lpstr>Женщины в боях за Сталинград</vt:lpstr>
      <vt:lpstr>Презентация PowerPoint</vt:lpstr>
      <vt:lpstr>Мария Ивановна Шигина (Панкратова) </vt:lpstr>
      <vt:lpstr>Полина Ивановна Качарина  (с супругом)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130</cp:revision>
  <dcterms:created xsi:type="dcterms:W3CDTF">2024-09-19T11:38:23Z</dcterms:created>
  <dcterms:modified xsi:type="dcterms:W3CDTF">2025-01-21T06:59:23Z</dcterms:modified>
</cp:coreProperties>
</file>