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9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8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4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2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0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0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6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7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0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B215-8E74-400C-8244-83C2405E88F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714F-D9FF-48A7-954F-B5F3545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481" y="2347275"/>
            <a:ext cx="745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учёта работы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библиотек,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обслуживающих детей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0907" y="424206"/>
            <a:ext cx="7268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«Централизованная библиотечная система»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Кстовского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методической и инновационной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9266" y="5524107"/>
            <a:ext cx="250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537" y="369743"/>
            <a:ext cx="10312924" cy="569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Дневник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учёта работы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библиотеки является основным документом, на основании которого предоставляются данные для годового отчёта по форме № 6-НК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Дневники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ведутся в каждом структурном подразделении, обслуживающем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 до 14 лет включительно.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Дневник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заполняется ежедневно. Данные вводятся согласно первичным учётным документам, к которым относятся: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читательский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формуляр (формуляр зарегистрированного пользователя),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регистрационная карточка читателя,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тетрадь учёта выполненных справок,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паспорт массового мероприятия.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20723"/>
            <a:ext cx="8471554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1. Учёт состава читателей 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посещаемости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месяц.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085" y="709108"/>
            <a:ext cx="5750350" cy="508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графа вертикально – это числа месяца.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идёт графа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читателей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Здесь указываются читатели, которые пришли в библиотеку в текущем году впервые. Мы их перерегистрируем.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сегодня пришли 3 человека, мы их записали, а потом учитываем их по возрастной группе с 3 по 8 графу.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графу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выделяем – дошкольников,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графа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 и 2 класс,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графа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 и 4 класс,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графа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 и 6 класс,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графа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7-8 класс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графа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9 класс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631" y="197962"/>
            <a:ext cx="4298522" cy="64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1085" y="291682"/>
            <a:ext cx="5684362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графа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учёт посещений дошкольников (учитывается сколько детей дошкольного возраста посетило библиотеку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графу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отводим на посещения массовых мероприятий, учитываем количество посещений на массовых мероприятиях. Графу делим пополам: в первой половине учитываем - Посещение на массовых мероприятиях в библиотеке, во второй половине будем учитывать посещения на массовых мероприятиях во вне стационара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учёт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посещений за весь день, включая посещения массовых мероприятий, дошкольников и посещения с книгообменом.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134" y="0"/>
            <a:ext cx="4535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683" y="434246"/>
            <a:ext cx="5967166" cy="575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завершению месяца работы мы ведём статистический подсчёт цифровых показателей. Складываем каждую графу по отдельности и получившуюся цифру записываем 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за месяц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строка, которая идёт после строки ВСЕГО ЗА МЕСЯЦ, здесь складываются цифровые показатели: всего за месяц плюс состоит к началу месяца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правильность подсчёта необходимо сложить всех читателей (от дошкольников по 9 класс) за месяц и у вас должна получиться такая же цифра, как в ячейке всего за месяц читателей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Тоже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самое делаем и с последней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строкой.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Проверяем, чтобы исключить ошибки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показатели переносим на начало следующего месяца.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268" y="0"/>
            <a:ext cx="4535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403" y="422172"/>
            <a:ext cx="6579908" cy="516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2. Учёт выдачи книг, брошюр и журналов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Учёт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книговыдачи ведётся также ежедневно, за исключением выходных дней. И распределяется по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направлениям деятельности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общественные науки в целом. Сюда входит литература по истории, экономике, политике, праву и военному делу.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естественные науки, физико-математические науки, химические науки, науки о Земле и биологические науки.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техника и технические науки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81-83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языкознание и литературоведение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75-85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физическая культура и спорт, искусство.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художественная литература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Следующая графа – литература для дошкольников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литература универсального содержания.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36" y="0"/>
            <a:ext cx="4670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1085" y="244948"/>
            <a:ext cx="6344239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подсчёта статистики складываем графы с 3 по 10. У нас получается цифра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выдано.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выдано: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книжной выставки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литература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нравственно-эстетического направления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журналы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литература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литература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краеведению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военно-патриотическое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экологическое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новые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библиографических справок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месяца подсчитываем все графы и проверяем.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78" y="0"/>
            <a:ext cx="4670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2805" y="371229"/>
            <a:ext cx="6033153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3. Учёт массовой работы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Указываем число и месяц. Записываем наименование и форму мероприятия. Количество обслуженных (сколько человек присутствовало на мероприятии, акции, презентации книжной выставке и т.д.). Указываем место проведения мероприятия и фамилию сотрудника, который проводил мероприятие.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мероприятие записывается в дневник немедленно после его проведения.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30" y="0"/>
            <a:ext cx="4731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389" y="344949"/>
            <a:ext cx="11510128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заполнения дневника учёта работы библиотеки: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Необходимо вести черновик дневника (тетрадь «токования»), где можно делать пометки, зачёркиванием и т.д.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 заполнении оригинала дневника учёта работы библиотекарь соблюдает следующие требования: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используется ручка с пастой синего цвета одного оттенка,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 дневнике принимаются следующие пометки: выходной, больничный, сессия (не допускается писать большими буквами на весь период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больничного или отпуска,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пометить начало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окончание),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санитарный день, праздничный день, учёба, курсы (тот день, когда сотрудник приглашается на семинары, совещания),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дневник учёта работы допускается обернуть прозрачной обложкой,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не допускаются в дневнике учёта работы исправления, подчёркивания, неряшливость в заполнении, заполнение карандашом.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491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2025-02-11T10:57:49Z</dcterms:created>
  <dcterms:modified xsi:type="dcterms:W3CDTF">2025-02-18T12:32:16Z</dcterms:modified>
</cp:coreProperties>
</file>