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FDE9-DD07-4244-BC37-F42B93C17D7A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FA2A5-04A0-4D9D-917A-BC14EBBB8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593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FDE9-DD07-4244-BC37-F42B93C17D7A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FA2A5-04A0-4D9D-917A-BC14EBBB8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524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FDE9-DD07-4244-BC37-F42B93C17D7A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FA2A5-04A0-4D9D-917A-BC14EBBB8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037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FDE9-DD07-4244-BC37-F42B93C17D7A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FA2A5-04A0-4D9D-917A-BC14EBBB8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264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FDE9-DD07-4244-BC37-F42B93C17D7A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FA2A5-04A0-4D9D-917A-BC14EBBB8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942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FDE9-DD07-4244-BC37-F42B93C17D7A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FA2A5-04A0-4D9D-917A-BC14EBBB8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045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FDE9-DD07-4244-BC37-F42B93C17D7A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FA2A5-04A0-4D9D-917A-BC14EBBB8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FDE9-DD07-4244-BC37-F42B93C17D7A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FA2A5-04A0-4D9D-917A-BC14EBBB8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534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FDE9-DD07-4244-BC37-F42B93C17D7A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FA2A5-04A0-4D9D-917A-BC14EBBB8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24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FDE9-DD07-4244-BC37-F42B93C17D7A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FA2A5-04A0-4D9D-917A-BC14EBBB8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10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FDE9-DD07-4244-BC37-F42B93C17D7A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FA2A5-04A0-4D9D-917A-BC14EBBB8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60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6FDE9-DD07-4244-BC37-F42B93C17D7A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FA2A5-04A0-4D9D-917A-BC14EBBB8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257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96445" y="2026763"/>
            <a:ext cx="73811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Паспорта </a:t>
            </a:r>
          </a:p>
          <a:p>
            <a:pPr algn="ctr"/>
            <a:r>
              <a:rPr lang="ru-RU" sz="4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массовых мероприятий </a:t>
            </a:r>
          </a:p>
          <a:p>
            <a:pPr algn="ctr"/>
            <a:r>
              <a:rPr lang="ru-RU" sz="4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книжных выставок</a:t>
            </a:r>
            <a:endParaRPr lang="ru-RU" sz="4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93476" y="42500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учреждение культуры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«Централизованная библиотечная система»</a:t>
            </a:r>
          </a:p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Кстовского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округа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методической и инновационной деятельности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2829" y="5637229"/>
            <a:ext cx="2055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год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354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07391" y="772495"/>
            <a:ext cx="11029360" cy="5457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1000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Выставки к знаменательным и памятным датам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оформляются с целью предоставить информацию о каком-то событии, празднике, его истории и традициях, дать советы и рекомендации по его проведению (к Новому году – «Новогодние узоры», «Новогодняя мозаика», «Новогодний калейдоскоп»; ко Дню защитника Отечества; к празднику 8 марта; ко Дню Победы – «Война была работой…», «В огнях победного салюта», «Война, какой она была»; к различным христианским праздникам – Рождеству, Пасхе, Спасу; ко Дню матери и др.).</a:t>
            </a:r>
          </a:p>
          <a:p>
            <a:pPr marL="342900" lvl="0" indent="-342900" algn="just">
              <a:spcBef>
                <a:spcPts val="1000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Выставки в помощь учебному процессу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популярны в библиотеках. Их цель – расширить рамки школьного предмета, увлечь им, рассказав то, о чём учащийся не узнал на уроке. Выставку литературы в дополнение к школьной программе можно назвать: «Учимся на отлично», «Нам пятерка как воздух нужна!», «Там, где музыка живёт», «Физикам не до лирики».</a:t>
            </a:r>
          </a:p>
          <a:p>
            <a:pPr marL="342900" lvl="0" indent="-342900" algn="just">
              <a:spcBef>
                <a:spcPts val="1000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жанровой выставки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привлечь внимание читателей к определенным видам изданий, заинтересовать, побудить к чтению. На такой экспозиции можно представить не только произведения определенного жанра, но и материал о его возникновении и авторах-составителях, интересные и малоизвестные факты из истории жанра.</a:t>
            </a:r>
          </a:p>
        </p:txBody>
      </p:sp>
    </p:spTree>
    <p:extLst>
      <p:ext uri="{BB962C8B-B14F-4D97-AF65-F5344CB8AC3E}">
        <p14:creationId xmlns:p14="http://schemas.microsoft.com/office/powerpoint/2010/main" val="2552331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11085" y="414779"/>
            <a:ext cx="1169866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заполнения «Паспорта книжной выставки»</a:t>
            </a:r>
          </a:p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и форма выставки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«Азбука безопасности»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книжная выставка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выставки: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виртуальная /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традиционная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(подчеркнуть)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выставки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детского травматизма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Читательское назначение (возрастная категория):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6+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экспонирования: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«15» мая 2025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по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«30» мая 2025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расположения выставки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(для виртуальной – название виртуальной площадки с указанием адресной ссылки; для традиционной – наименование учреждения): 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Дружнинская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сельская библиотека-филиал № 33.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Мероприятия, проведенные на основе выставки: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книжной выставки,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 информации «Лето прекрасно – когда безопасно»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представленной литературы: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экз.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представленных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экспонатов: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экз.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015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22170" y="439540"/>
            <a:ext cx="1123675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эффективности книжной выставки: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количество посетителей (для традиционной выставки); количество просмотров (для виртуальной выставки)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документовыдача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(для традиционной выставки)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выставки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и названия разделов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дорожного движения;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Спички детям не игрушки;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Будь осторожен у воды.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цитаты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«Опасно чувствовать себя безопасно в опасности» (Латинская пословица)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ведущий библиотекарь Шаповал Н.Ю.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41074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9016" y="875964"/>
            <a:ext cx="7819696" cy="56143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67786" y="301658"/>
            <a:ext cx="6900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массового мероприятия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44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1975" y="169068"/>
            <a:ext cx="1187777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</a:t>
            </a:r>
            <a:r>
              <a:rPr lang="ru-RU" sz="24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мероприятий, которые проводятся в библиотеке:</a:t>
            </a:r>
          </a:p>
          <a:p>
            <a:endParaRPr lang="ru-RU" sz="2400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Информационно-просветительская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Библиотека продвигает информационные ресурсы в среде читателей разных возрастов.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Воспитательная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Посредством разных мероприятий формируется система ценностей, приоритетных для общества (патриотизм, уважение к национальным традициям, семье и т. п.).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Образовательная.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Ориентированная на обучение пользователей.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Досуговая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Библиотека способствует организации доступной досуговой деятельности пользователей.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Имиджевая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Через проведение интересных актуальных массовых мероприятий библиотека формирует свой имидж как культурного, образовательного, развлекательного центра. </a:t>
            </a:r>
          </a:p>
          <a:p>
            <a:endParaRPr lang="ru-RU" sz="24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 мероприятий в библиотеке — </a:t>
            </a:r>
            <a:r>
              <a:rPr lang="ru-RU" sz="24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удовлетворение информационных, образовательных и культурных запросов широкого круга читателя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ru-RU" sz="24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74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69682" y="409103"/>
            <a:ext cx="109068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массового мероприятия относятся: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новых читателей в библиотеку после проведения мероприятия;</a:t>
            </a:r>
          </a:p>
          <a:p>
            <a:pPr marL="285750" indent="-285750">
              <a:buFontTx/>
              <a:buChar char="-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экземпляров выданной литературы;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экземпляров библиотечной печатной продукции (информационные буклеты, листовки, библиографические списки и т.п.), распространённой среди участников мероприятия;</a:t>
            </a:r>
          </a:p>
          <a:p>
            <a:pPr marL="285750" indent="-285750">
              <a:buFontTx/>
              <a:buChar char="-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 новые участники творческих объединений библиотеки (кружки, гостиные, клубы);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 появление нового социального партнёра.</a:t>
            </a:r>
          </a:p>
        </p:txBody>
      </p:sp>
    </p:spTree>
    <p:extLst>
      <p:ext uri="{BB962C8B-B14F-4D97-AF65-F5344CB8AC3E}">
        <p14:creationId xmlns:p14="http://schemas.microsoft.com/office/powerpoint/2010/main" val="2974490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08668" y="1290829"/>
            <a:ext cx="970960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отразить присутствие несовершеннолетних, состоящих на межведомственном контроле, представителей семей, попавших в трудную жизненную ситуацию, беженцев, мигрантов и т.п.; указать степень участия: слушатели, активное участие (подготовка тематического сообщения, чтение стихотворения, исполнение музыкального произведения, представление творческих работ и т.п.);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  отразить посещение пользователей с ограниченными возможностями здоровья;</a:t>
            </a:r>
          </a:p>
        </p:txBody>
      </p:sp>
    </p:spTree>
    <p:extLst>
      <p:ext uri="{BB962C8B-B14F-4D97-AF65-F5344CB8AC3E}">
        <p14:creationId xmlns:p14="http://schemas.microsoft.com/office/powerpoint/2010/main" val="2840155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11698663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Пример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заполнения «ПАСПОРТА МАССОВОГО МЕРОПРИЯТИЯ»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indent="450215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Дата проведения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«19» февраля 2025 г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indent="450215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indent="450215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Название мероприятия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«Всегда на страже, всегда в строю».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Форма мероприятия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конкурсно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-игровая программа.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Цель мероприятия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r>
              <a:rPr lang="ru-RU" dirty="0">
                <a:solidFill>
                  <a:srgbClr val="1A1A1A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воспитать чувство гордости и уважения к защитникам нашей Родины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Место проведения мероприятия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Прокошевская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сельская библиотека-филиал № 21.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indent="450215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Количество присутствующих, в том числе по основным читательским группам всего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15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чел.</a:t>
            </a:r>
          </a:p>
          <a:p>
            <a:pPr indent="450215"/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Из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pPr indent="450215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Дети до 14 включительно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15 чел.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Молодежь в возрасте от 15 до 24 лет -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25-30 лет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Средний возраст -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Пенсионеры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 Инвалиды – Прочие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Организация документной выставки при проведении мероприятия (название):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«Доблесть русского солдата»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Количество представленных документов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: 15 экземпляров документов.</a:t>
            </a:r>
          </a:p>
          <a:p>
            <a:pPr indent="450215"/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Использование технических средств при организации и проведении мероприятия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: мультимедийное 	оборудование для демонстрации электронной презентации, видеоматериалов.</a:t>
            </a:r>
          </a:p>
          <a:p>
            <a:pPr indent="450215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47047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3120" y="489134"/>
            <a:ext cx="11830639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215"/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indent="450215"/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Содержание 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 составные части мероприятия (кратко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):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учащиеся приняли участие в играх и конкурсах, соревновались в интеллектуальных турах, отвечали на вопросы викторины, сочиняли стихотворения и отгадывали тематические пословицы. В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ходе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обзора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книжной выставки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Доблесть русского солдата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» школьники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познакомились с изданиями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патриотической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направленности из фонда библиотеки. Среди собравшихся распространено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15 экземпляров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информационных буклетов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«Подвиг бессмертен».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indent="450215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Результаты: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зарегистрировано 3 читателя; с книжной выставки выдано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5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экземпляров 	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документов. 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Ф.И.О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., должность сотрудника, ответственного за проведение мероприятия: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Пестова Жанна Дмитриевна, ведущий библиотекарь.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indent="450215"/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Ф.И.О., должность руководителя группы участников мероприятия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Иванова Мария Александровна,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учитель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литературы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МАОУ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Прокошевская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средняя школа».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Список класса прилагается.</a:t>
            </a:r>
          </a:p>
          <a:p>
            <a:pPr indent="450215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indent="450215"/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Примечание: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на мероприятии присутствовал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Петров Иван,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состоящий на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межведомственном учёте.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577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41402" y="311959"/>
            <a:ext cx="1146299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КНИЖНОЙ ВЫСТАВКИ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и форма выставки _________________________________________________________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 выставки: виртуальная / традиционная (подчеркнуть)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выставки______________________________________________________________________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Читательское назначение (возрастная категория) _________________________________________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экспонирования с «_____» __________20    г. по «___» _________20    г.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расположения выставки (для виртуальной – название виртуальной площадки с указанием адресной ссылки; для традиционной – наименование учреждения) ____________________________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Мероприятия, проведенные на основе выставки_____________________________________________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представленной литературы ___________________________________________________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представленных экспонатов ___________________________________________________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эффективности книжной выставки: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количество посетителей (для традиционной выставки); количество просмотров (для виртуальной выставки) _____________________________________________________________________________________________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документовыдача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(для традиционной выставки) ___________________________________________________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выставки -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и названия разделов: ________________________________________________________________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цитаты: _____________________________________________________________________________________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Ответственный_______________________________________________________________________________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Примечания 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855039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97964" y="363066"/>
            <a:ext cx="11528981" cy="6129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книжной выставки зависит от типа экспозиции</a:t>
            </a:r>
          </a:p>
          <a:p>
            <a:pPr marL="342900" lvl="0" indent="-342900">
              <a:spcBef>
                <a:spcPts val="1000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цель – привлечь внимание к конкретному вопросу, проблеме, побудить к чтению книг путем рекомендации лучших из них. Темы необходимо конкретизировать: чем они уже, тем интереснее выглядит экспозиция, понятнее для читателей.</a:t>
            </a:r>
          </a:p>
          <a:p>
            <a:pPr marL="342900" lvl="0" indent="-342900">
              <a:spcBef>
                <a:spcPts val="1000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выставки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новых поступлений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познакомить пользователей с новыми документами – книгами, газетами, журналами, аудио-, видео-,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изоматериалами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компакт-дисками, и др. («Парад новых книг», «Внимание! Новые книги!», «Здравствуйте! Я – новая книга»)</a:t>
            </a:r>
          </a:p>
          <a:p>
            <a:pPr marL="342900" lvl="0" indent="-342900">
              <a:spcBef>
                <a:spcPts val="1000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персональной выставки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привлечь внимание читателей к отдельной фигуре, личности, пробудить желание как можно больше узнать об этом человеке – художнике, писателе, композиторе, ученом, политике и т. д. Поэтому здесь обязательно наличие трёх разделов:</a:t>
            </a:r>
          </a:p>
          <a:p>
            <a:pPr lvl="0">
              <a:spcBef>
                <a:spcPts val="1000"/>
              </a:spcBef>
              <a:buClr>
                <a:srgbClr val="5FCBEF"/>
              </a:buClr>
              <a:buSzPct val="80000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 раздел - рассказ о жизни личности.</a:t>
            </a:r>
          </a:p>
          <a:p>
            <a:pPr lvl="0">
              <a:spcBef>
                <a:spcPts val="1000"/>
              </a:spcBef>
              <a:buClr>
                <a:srgbClr val="5FCBEF"/>
              </a:buClr>
              <a:buSzPct val="80000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 раздел посвящён ее деятельности, где представлены произведения, труды, творчество персоны.</a:t>
            </a:r>
          </a:p>
          <a:p>
            <a:pPr lvl="0">
              <a:spcBef>
                <a:spcPts val="1000"/>
              </a:spcBef>
              <a:buClr>
                <a:srgbClr val="5FCBEF"/>
              </a:buClr>
              <a:buSzPct val="80000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 3-ем разделе предлагается поместить творческие работы самих читателей, связанные с именем 	персоналии, высказывания современников, литературоведческие издания.</a:t>
            </a:r>
          </a:p>
          <a:p>
            <a:pPr lvl="0">
              <a:spcBef>
                <a:spcPts val="1000"/>
              </a:spcBef>
              <a:buClr>
                <a:srgbClr val="5FCBEF"/>
              </a:buClr>
              <a:buSzPct val="80000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4083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838</Words>
  <Application>Microsoft Office PowerPoint</Application>
  <PresentationFormat>Широкоэкранный</PresentationFormat>
  <Paragraphs>112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Helvetica</vt:lpstr>
      <vt:lpstr>Times New Roman</vt:lpstr>
      <vt:lpstr>Wingdings</vt:lpstr>
      <vt:lpstr>Wingdings 3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23</cp:revision>
  <dcterms:created xsi:type="dcterms:W3CDTF">2025-02-12T12:24:06Z</dcterms:created>
  <dcterms:modified xsi:type="dcterms:W3CDTF">2025-02-17T13:52:59Z</dcterms:modified>
</cp:coreProperties>
</file>