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3A11-BB88-408F-9E99-5244584DC98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823C-7795-49F3-A7E7-12B87F231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76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3A11-BB88-408F-9E99-5244584DC98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823C-7795-49F3-A7E7-12B87F231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3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3A11-BB88-408F-9E99-5244584DC98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823C-7795-49F3-A7E7-12B87F231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7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3A11-BB88-408F-9E99-5244584DC98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823C-7795-49F3-A7E7-12B87F231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4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3A11-BB88-408F-9E99-5244584DC98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823C-7795-49F3-A7E7-12B87F231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11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3A11-BB88-408F-9E99-5244584DC98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823C-7795-49F3-A7E7-12B87F231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0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3A11-BB88-408F-9E99-5244584DC98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823C-7795-49F3-A7E7-12B87F231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7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3A11-BB88-408F-9E99-5244584DC98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823C-7795-49F3-A7E7-12B87F231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1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3A11-BB88-408F-9E99-5244584DC98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823C-7795-49F3-A7E7-12B87F231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3A11-BB88-408F-9E99-5244584DC98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823C-7795-49F3-A7E7-12B87F231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2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3A11-BB88-408F-9E99-5244584DC98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823C-7795-49F3-A7E7-12B87F231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1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73A11-BB88-408F-9E99-5244584DC98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1823C-7795-49F3-A7E7-12B87F231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9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8808" y="2394408"/>
            <a:ext cx="665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портал РГДБ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«Библиотеки России – детям»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5369" y="452487"/>
            <a:ext cx="5571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«Централизованная библиотечная система»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Кстовского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методической и инновационной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3851" y="5476973"/>
            <a:ext cx="3101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2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12" y="0"/>
            <a:ext cx="11355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0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2" y="0"/>
            <a:ext cx="11128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77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646"/>
            <a:ext cx="12192000" cy="552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05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339"/>
            <a:ext cx="12192000" cy="60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1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224"/>
            <a:ext cx="12192000" cy="61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7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76"/>
            <a:ext cx="12192000" cy="60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69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667"/>
            <a:ext cx="12192000" cy="47664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146"/>
            <a:ext cx="12192000" cy="125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82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557"/>
            <a:ext cx="12192000" cy="474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38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915"/>
            <a:ext cx="12192000" cy="604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0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81"/>
            <a:ext cx="12192000" cy="654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0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5" y="0"/>
            <a:ext cx="11248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53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4" y="0"/>
            <a:ext cx="11306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4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342"/>
            <a:ext cx="12192000" cy="62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8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1" y="84841"/>
            <a:ext cx="11276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5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947"/>
            <a:ext cx="12192000" cy="582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2" y="0"/>
            <a:ext cx="11337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1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4" y="0"/>
            <a:ext cx="11244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3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43" y="0"/>
            <a:ext cx="10086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2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87"/>
            <a:ext cx="12192000" cy="646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43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28</Words>
  <Application>Microsoft Office PowerPoint</Application>
  <PresentationFormat>Широкоэкранный</PresentationFormat>
  <Paragraphs>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2025-02-17T07:35:11Z</dcterms:created>
  <dcterms:modified xsi:type="dcterms:W3CDTF">2025-02-17T11:44:16Z</dcterms:modified>
</cp:coreProperties>
</file>