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3" r:id="rId3"/>
    <p:sldId id="292" r:id="rId4"/>
    <p:sldId id="293" r:id="rId5"/>
    <p:sldId id="298" r:id="rId6"/>
    <p:sldId id="294" r:id="rId7"/>
    <p:sldId id="338" r:id="rId8"/>
    <p:sldId id="296" r:id="rId9"/>
    <p:sldId id="336" r:id="rId10"/>
    <p:sldId id="337" r:id="rId11"/>
    <p:sldId id="323" r:id="rId12"/>
    <p:sldId id="340" r:id="rId13"/>
    <p:sldId id="339" r:id="rId14"/>
    <p:sldId id="341" r:id="rId15"/>
    <p:sldId id="325" r:id="rId16"/>
    <p:sldId id="326" r:id="rId17"/>
    <p:sldId id="327" r:id="rId18"/>
    <p:sldId id="328" r:id="rId19"/>
    <p:sldId id="329" r:id="rId20"/>
    <p:sldId id="330" r:id="rId21"/>
    <p:sldId id="332" r:id="rId22"/>
    <p:sldId id="287" r:id="rId23"/>
    <p:sldId id="29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853" autoAdjust="0"/>
  </p:normalViewPr>
  <p:slideViewPr>
    <p:cSldViewPr>
      <p:cViewPr varScale="1">
        <p:scale>
          <a:sx n="91" d="100"/>
          <a:sy n="91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6E6DF-0B45-429B-8D14-3A221095A43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E8617-45F1-405D-8445-4E4C2382E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4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07BB4-D13A-476D-BCB0-52AB335562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6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75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326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87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00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03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71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13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10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82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01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981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2EB4CFE-070E-46A7-B59E-7010929E9335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A70EC-2DAA-444A-A77D-179A8141D41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FBBFC-ED3A-432F-B1DF-72C92C0AC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rutube.ru/video/6fa8bc64bd8af9b9e6550a4ecff1bf30/?r=plwd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hyperlink" Target="https://view.genially.com/672daa03b99cef36b0562e18/presentation-svo-geroi-nashego-vremeni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lib.ru/collections/1298142" TargetMode="External"/><Relationship Id="rId2" Type="http://schemas.openxmlformats.org/officeDocument/2006/relationships/hyperlink" Target="https://www.prlib.ru/collections/466996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prlib.ru/education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lib.ru/collections/1298142" TargetMode="External"/><Relationship Id="rId13" Type="http://schemas.openxmlformats.org/officeDocument/2006/relationships/hyperlink" Target="http://olympiada.prlib.ru/Lite.aspx?test=satiraInWar" TargetMode="External"/><Relationship Id="rId3" Type="http://schemas.openxmlformats.org/officeDocument/2006/relationships/hyperlink" Target="https://www.prlib.ru/collections/466996" TargetMode="External"/><Relationship Id="rId7" Type="http://schemas.openxmlformats.org/officeDocument/2006/relationships/hyperlink" Target="https://www.prlib.ru/multimedia_lessons_karikatura_WW_II" TargetMode="External"/><Relationship Id="rId12" Type="http://schemas.openxmlformats.org/officeDocument/2006/relationships/hyperlink" Target="https://www.prlib.ru/3d_tour/hudozhnik-protiv-fyurera" TargetMode="External"/><Relationship Id="rId2" Type="http://schemas.openxmlformats.org/officeDocument/2006/relationships/hyperlink" Target="https://www.prlib.ru/multimedia_lessons_Leningrad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prlib.ru/3d_tour/oveshchestvlyonnaya_pamyat_oborona_i_blokada_leningrada_v_muzeynyh" TargetMode="External"/><Relationship Id="rId11" Type="http://schemas.openxmlformats.org/officeDocument/2006/relationships/hyperlink" Target="https://www.prlib.ru/item/388999" TargetMode="External"/><Relationship Id="rId5" Type="http://schemas.openxmlformats.org/officeDocument/2006/relationships/hyperlink" Target="https://www.prlib.ru/u/collections/685109" TargetMode="External"/><Relationship Id="rId10" Type="http://schemas.openxmlformats.org/officeDocument/2006/relationships/hyperlink" Target="https://www.prlib.ru/item/315777" TargetMode="External"/><Relationship Id="rId4" Type="http://schemas.openxmlformats.org/officeDocument/2006/relationships/hyperlink" Target="https://www.prlib.ru/item/320357" TargetMode="External"/><Relationship Id="rId9" Type="http://schemas.openxmlformats.org/officeDocument/2006/relationships/hyperlink" Target="https://www.prlib.ru/item/36093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prlib.ru/3d_tour/Memory_of_generations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may9.ru/Brandbook_Pobeda80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8942" y="2564904"/>
            <a:ext cx="8308444" cy="37778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в библиотеке: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методов, направлений и форм работы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семинар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Кстово,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«Централизованная библиотечная система» </a:t>
            </a:r>
            <a:b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</a:t>
            </a:r>
            <a:b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709381"/>
            <a:ext cx="1579001" cy="1763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826892"/>
            <a:ext cx="2448272" cy="3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1127448" y="1556792"/>
            <a:ext cx="10729192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информирования граждан, в том числе участников и ветеранов СВО, членов их семей,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существующих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мерах государственной и региональной поддержки;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и материалов по истории СВО, об особенностях повседневной жизни граждан в период СВО, о волонтерской поддержке военнослужащих, а также сведений об участниках и погибших россиянах во время военных действий на территории Украины,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увековечению памяти участников СВО и их подвигов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Подготовка информационных продуктов, связанных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(обзоры, списки, подборки фото,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изоматериалы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Тематические мероприятия для детей и молодёжи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привлечением педагогов, библиотекарей, участников СВО.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библиотеками волонтерской деятельности, связанной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поддержкой участников СВО, с привлечением местных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9416" y="908720"/>
            <a:ext cx="10477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направления работы библиотек по поддержке СВО</a:t>
            </a:r>
          </a:p>
        </p:txBody>
      </p:sp>
    </p:spTree>
    <p:extLst>
      <p:ext uri="{BB962C8B-B14F-4D97-AF65-F5344CB8AC3E}">
        <p14:creationId xmlns:p14="http://schemas.microsoft.com/office/powerpoint/2010/main" val="3003425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00" y="620688"/>
            <a:ext cx="1087320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при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работы по этой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Ищите подход к вашей целевой аудитории. Начинайте работу с изучения той сферы, которая ей интересна, и ищите соприкосновение с близкой для них гранью патриотизма. 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Вовлекайте своих читателей в разработку и организацию событий. Переходя в активную позицию, понимая свою ответственность за результат, молодые люди начинают под другим углом смотреть на предлагаемые темы и выбирают формат деятельности, который им интересен, реализуют свой творческий и лидерский потенциал. 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Отдавайте предпочтение практическому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интерактивному форматам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взаимодействия.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Привлекайте к работе лидеров общественных мнений, популярных среди молодежи. Это могут быть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журналисты, известные люди, которые родились в вашем городе/селе или регионе.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информационном поле с молодежью, обсуждайте вопросы, которые ее волнуют, давайте молодым людям возможность говорить, уважайте их мнение, корректно аргументируйте свою позицию. </a:t>
            </a:r>
          </a:p>
        </p:txBody>
      </p:sp>
    </p:spTree>
    <p:extLst>
      <p:ext uri="{BB962C8B-B14F-4D97-AF65-F5344CB8AC3E}">
        <p14:creationId xmlns:p14="http://schemas.microsoft.com/office/powerpoint/2010/main" val="1186971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90" y="126124"/>
            <a:ext cx="5142072" cy="6616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0" y="147145"/>
            <a:ext cx="4593021" cy="6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3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18" y="273268"/>
            <a:ext cx="4918841" cy="6442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1" y="273268"/>
            <a:ext cx="4540468" cy="63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92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2E22E9-5F17-4DBA-8759-243646A8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96" y="1340768"/>
            <a:ext cx="9505056" cy="532859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CD6A0A-ED3D-4330-B917-77417E04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о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3993465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0" y="583355"/>
            <a:ext cx="1864929" cy="2736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70" y="600954"/>
            <a:ext cx="1843544" cy="2735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04" y="600954"/>
            <a:ext cx="2101084" cy="27310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600954"/>
            <a:ext cx="1715931" cy="27519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3762900"/>
            <a:ext cx="1864929" cy="28693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170" y="3780284"/>
            <a:ext cx="1843544" cy="2869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258" y="3780284"/>
            <a:ext cx="2060684" cy="28563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366" y="3756287"/>
            <a:ext cx="1715931" cy="28693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8568" y="1700808"/>
            <a:ext cx="2403421" cy="304463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630326" y="908720"/>
            <a:ext cx="3217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Книги – юбиляры, посвященные теме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542498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464" y="332656"/>
            <a:ext cx="10585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https://rutube.ru/video/6fa8bc64bd8af9b9e6550a4ecff1bf30/?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r=plwd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052736"/>
            <a:ext cx="100203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Эпоха мертворожденных. Антиутопия, ставшая реальностью — 3043314 —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95" y="160337"/>
            <a:ext cx="1737429" cy="2620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40" y="148172"/>
            <a:ext cx="1734768" cy="2621633"/>
          </a:xfrm>
          <a:prstGeom prst="rect">
            <a:avLst/>
          </a:prstGeom>
        </p:spPr>
      </p:pic>
      <p:sp>
        <p:nvSpPr>
          <p:cNvPr id="6" name="AutoShape 6" descr="https://imo10.labirint.ru/books/583043/cover.jpg/242-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23" y="3677425"/>
            <a:ext cx="2108329" cy="2833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27874"/>
            <a:ext cx="1807404" cy="2492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27874"/>
            <a:ext cx="1783639" cy="25530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3677425"/>
            <a:ext cx="1985468" cy="28497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424" y="3717032"/>
            <a:ext cx="2166670" cy="2841903"/>
          </a:xfrm>
          <a:prstGeom prst="rect">
            <a:avLst/>
          </a:prstGeom>
        </p:spPr>
      </p:pic>
      <p:pic>
        <p:nvPicPr>
          <p:cNvPr id="1034" name="Picture 10" descr="Сердце добровольц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27874"/>
            <a:ext cx="1756895" cy="255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6040" y="3717032"/>
            <a:ext cx="2376264" cy="28101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0375" y="2732673"/>
            <a:ext cx="11396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C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Переходите на виртуальную выставку по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ссылке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4C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dirty="0">
                <a:solidFill>
                  <a:srgbClr val="004C7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dirty="0" smtClean="0">
                <a:solidFill>
                  <a:srgbClr val="004C7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view.genially.com/672daa03b99cef36b0562e18/presentation-svo-geroi-nashego-vremeni</a:t>
            </a:r>
            <a:r>
              <a:rPr lang="ru-RU" dirty="0" smtClean="0">
                <a:solidFill>
                  <a:srgbClr val="004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4C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51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384" y="1340768"/>
            <a:ext cx="10416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Материалы из коллекций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2"/>
              </a:rPr>
              <a:t>«Память о Великой Победе»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2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«Вторая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0070C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мировая война в архивных документах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используются не только исследователями-историками, но и в различных культурно-просветительских и научно-образовательных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мероприятиях.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Для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проекта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«Президентская библиотека — учителям: обучение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с использованием первоисточников»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совместно с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Горчаковским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лицеем Московского государственного института международных отношений на основе коллекции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«Вторая мировая война в архивных документах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(Комплекс оцифрованных архивных документов, кино- и фотоматериалов)»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созданы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видеоуроки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подготовленные ведущими педагогами России и посвящённые этому историческому событию.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Президентская библиотека имени Б. Н. Ельцина </a:t>
            </a:r>
          </a:p>
        </p:txBody>
      </p:sp>
    </p:spTree>
    <p:extLst>
      <p:ext uri="{BB962C8B-B14F-4D97-AF65-F5344CB8AC3E}">
        <p14:creationId xmlns:p14="http://schemas.microsoft.com/office/powerpoint/2010/main" val="185578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641"/>
            <a:ext cx="10515600" cy="5760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уроки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1057960"/>
            <a:ext cx="11089232" cy="5735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040" marR="0" lvl="0" indent="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«Город-герой Ленинград»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построен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работе с документами личного характера из коллекции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«Память о Великой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Победе»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Информационные и методические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в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идеоэкскурсия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«Блокада: хроника жизни»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оллекция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«Оборона и блокада Ленинграда»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иртуальный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тур по выставке «Овеществленная память. Оборона и блокада Ленинграда в музейных экспозициях. К 75-летию полного освобождения Ленинграда от фашистской блокады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»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7040" marR="0" lvl="0" indent="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«Сатира на службе Победы: карикатура в годы Великой Отечественной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войны»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показывает учащимся образы врагов Советского Союза — нацистской Германии и её союзников, учит анализировать карикатуру и те художественные средства, с помощью которых она решала определённые задачи в ходе войны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Информационные и методические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коллекция «Вторая Мировая война в архивных документах (комплекс оцифрованных архивных документов, кино- и фотоматериалов)»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/>
              </a:rPr>
              <a:t>карикатура «Про то, как Гитлер советскую репку тянул, и что из этого вышло»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карикатура «Взвыл бесноватый…»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/>
              </a:rPr>
              <a:t>карикатура «Фашистский базар»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/>
              </a:rPr>
              <a:t>виртуальный тур по выставке «Художник против фюрера: фашизм в карикатурах Бориса Ефимова. К 80-летию начала Второй Мировой войны»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онлайн-тестирование «Сатира на службе Победы: Карикатура в годы Великой Отечественной войны»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7040" marR="0" lvl="0" indent="449580" algn="just" defTabSz="914400" rtl="0" eaLnBrk="1" fontAlgn="auto" latinLnBrk="0" hangingPunct="1">
              <a:lnSpc>
                <a:spcPct val="157000"/>
              </a:lnSpc>
              <a:spcBef>
                <a:spcPts val="0"/>
              </a:spcBef>
              <a:spcAft>
                <a:spcPts val="25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56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04C566-4667-4D19-A191-F5F9E55E4B07}"/>
              </a:ext>
            </a:extLst>
          </p:cNvPr>
          <p:cNvSpPr txBox="1"/>
          <p:nvPr/>
        </p:nvSpPr>
        <p:spPr>
          <a:xfrm>
            <a:off x="4799856" y="1772816"/>
            <a:ext cx="6264696" cy="248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России не может быть никакой другой объединяющей идеи, кроме патриотизма». 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Путин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29DA61-74E8-4C12-BC99-927818C4D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08144"/>
            <a:ext cx="3096344" cy="39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07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6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сторико-документальная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«Память поколений: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 80-летию снятия фашистской блокады Ленинграда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»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www.prlib.ru/3d_tour/Memory_of_generations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77" y="1484784"/>
            <a:ext cx="8528645" cy="52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8287B8C-2F16-468D-9BE1-E6BC3F87D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91056"/>
            <a:ext cx="11521280" cy="50783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Кстовская районная организация ветеранов пенсионеров войны, труда, Вооружённых сил и правоохранительных органов,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 пенсионеров,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комиссариат города Кстова, Кстовского и Дальнеконстантиновского районов Нижегородской области,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Воинская часть 64120, Воинская часть 3797 Сухопутные войска (с. Ближнее Борисово),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общеобразовательные школы и другие образовательные учреждения,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Кстовский историко-краеведческий музей,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культуры и др.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6F6238-8AC0-4E0A-B797-B4C29ADD1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Партнеры:</a:t>
            </a:r>
          </a:p>
        </p:txBody>
      </p:sp>
    </p:spTree>
    <p:extLst>
      <p:ext uri="{BB962C8B-B14F-4D97-AF65-F5344CB8AC3E}">
        <p14:creationId xmlns:p14="http://schemas.microsoft.com/office/powerpoint/2010/main" val="377327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B8B01-48E9-40B2-A71D-D9455D75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20888"/>
            <a:ext cx="8229600" cy="1252728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393487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88640"/>
            <a:ext cx="9681341" cy="656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51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836712"/>
            <a:ext cx="3960440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692696"/>
            <a:ext cx="6171084" cy="49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46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548680"/>
            <a:ext cx="4464496" cy="6192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1944" y="548680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основных мероприятий по подготовке и проведению празднования 80-й годовщины Победы в Великой Отечественной войне 1941–1945 годов утверждён распоряжением Правительства Российской Федерации от 17 мая 2024 года №1174-р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63952" y="3140968"/>
            <a:ext cx="6048672" cy="34778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47040" indent="44323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Важно, чтобы в огромном количестве предстоящих акций, проектов и мероприятий каждый смог найти что-то значимое лично для себя, чтобы мы не только помнили о подвигах наших предков, но и смогли ощутить сопричастность к самому празднику», — сказала министр культуры Российской Федерации Ольга Борисовна Любимова на презентации логотипа Победы, который был представлен 19 ноября 2024 года в Музее Победы на Поклонной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горе.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60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84784"/>
            <a:ext cx="5040560" cy="3624064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75920" y="620688"/>
            <a:ext cx="6696744" cy="56938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«Библионочи-2025»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«Свои герои».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логан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гласит: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семьи такой, где бы не памятен был свой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герой».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– сохранить память о великих людях прошлого и рассказать о современных героях, которые вдохновляют нас сегодня.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отметила министр культуры России Ольга Любимова,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 просто культурное событие, а важная площадка для сохранения истории, где каждый сможет внести свой вклад в чествование героев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94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1" y="188640"/>
            <a:ext cx="7028247" cy="49685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548680"/>
            <a:ext cx="6768752" cy="54006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07368" y="5157192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специальный 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80-летия Победы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dirty="0">
                <a:solidFill>
                  <a:srgbClr val="306AF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https://may9.ru/Brandbook_Pobeda80.pdf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18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1364" y="2204864"/>
            <a:ext cx="11449271" cy="5040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читателей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истории Отечества, событиям Великой Отечественной войны, к формированию нравственных ценностей на примерах героических подвигов защитников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Отечества, героев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СВО, представление событий СВО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библиотечной  деятельности.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5440" y="476672"/>
            <a:ext cx="10972800" cy="121846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библиотек в 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защитника Отечества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80-летия Победы в Великой Отечественной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60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7864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библиотек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352" y="1124744"/>
            <a:ext cx="116652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и раскрытие документальных фондов, соответствующих задачам патриотического воспитания;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Пробуждение интереса к историческим документам, плакатам, фотографиям в рамках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краеведческой  деятельности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краеведения как составной части историко-патриотического воспитания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зучение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формирование информационных потребностей определённых категорий пользователей;</a:t>
            </a:r>
          </a:p>
          <a:p>
            <a:pPr lvl="0" algn="just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летописей населённых пунктов;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музеев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библиотеках;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Организация встреч с участниками войн, ветеранами тыла, военнослужащими;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Совместная творческая деятельность библиотек с общественными патриотическими,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ветеранскими организациями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историко-патриотическими клубами и движениями;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Подготовка специализированных изданий, методических и библиографических пособий, дайджестов как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традиционных, так и на электронных носителях и т.д.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66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7071</TotalTime>
  <Words>1127</Words>
  <Application>Microsoft Office PowerPoint</Application>
  <PresentationFormat>Широкоэкранный</PresentationFormat>
  <Paragraphs>75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Candara</vt:lpstr>
      <vt:lpstr>Symbol</vt:lpstr>
      <vt:lpstr>Times New Roman</vt:lpstr>
      <vt:lpstr>Wingdings</vt:lpstr>
      <vt:lpstr>Волна</vt:lpstr>
      <vt:lpstr>Тема Office</vt:lpstr>
      <vt:lpstr> Муниципальное бюджетное учреждение культуры «Централизованная библиотечная система»  Кстовского муниципального округа Нижегородской области отдел методической и инновационной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работы библиотек в Год защитника Отечества и 80-летия Победы в Великой Отечественной войне</vt:lpstr>
      <vt:lpstr>Задачи библиотек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Книги о Великой Отечественной войне</vt:lpstr>
      <vt:lpstr>Презентация PowerPoint</vt:lpstr>
      <vt:lpstr>Презентация PowerPoint</vt:lpstr>
      <vt:lpstr>Презентация PowerPoint</vt:lpstr>
      <vt:lpstr>Президентская библиотека имени Б. Н. Ельцина </vt:lpstr>
      <vt:lpstr>Мультимедийные уроки</vt:lpstr>
      <vt:lpstr>Историко-документальная экспозиция «Память поколений:  к 80-летию снятия фашистской блокады Ленинграда» https://www.prlib.ru/3d_tour/Memory_of_generations </vt:lpstr>
      <vt:lpstr>Партнеры: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179</cp:revision>
  <dcterms:created xsi:type="dcterms:W3CDTF">2015-03-20T11:55:15Z</dcterms:created>
  <dcterms:modified xsi:type="dcterms:W3CDTF">2025-04-08T08:35:10Z</dcterms:modified>
</cp:coreProperties>
</file>